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81" r:id="rId5"/>
    <p:sldId id="284" r:id="rId6"/>
    <p:sldId id="280" r:id="rId7"/>
    <p:sldId id="265" r:id="rId8"/>
    <p:sldId id="301" r:id="rId9"/>
    <p:sldId id="293" r:id="rId10"/>
    <p:sldId id="278" r:id="rId11"/>
    <p:sldId id="307" r:id="rId12"/>
    <p:sldId id="294" r:id="rId13"/>
    <p:sldId id="302" r:id="rId14"/>
    <p:sldId id="305" r:id="rId15"/>
    <p:sldId id="295" r:id="rId16"/>
    <p:sldId id="309" r:id="rId17"/>
    <p:sldId id="296" r:id="rId18"/>
    <p:sldId id="304" r:id="rId19"/>
    <p:sldId id="297" r:id="rId20"/>
    <p:sldId id="303" r:id="rId21"/>
    <p:sldId id="298" r:id="rId22"/>
    <p:sldId id="308" r:id="rId23"/>
    <p:sldId id="299" r:id="rId24"/>
    <p:sldId id="306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6ADD2-D00C-9A7E-78AE-5F3BC34B3DE5}" v="271" dt="2025-01-11T17:01:18.459"/>
    <p1510:client id="{57893B65-FD54-F0F2-5DC2-47C88FD7660B}" v="77" dt="2025-01-12T12:27:29.047"/>
    <p1510:client id="{602CE2B9-95FE-5117-ECDB-36FA96113A05}" v="55" dt="2025-01-11T23:58:32.924"/>
    <p1510:client id="{7D93383D-20EC-895B-487B-69D589008E49}" v="4" dt="2025-01-12T12:29:17.611"/>
    <p1510:client id="{8E7AE2CA-3F38-B5C1-1D12-40D209165931}" v="353" dt="2025-01-11T15:51:11.776"/>
    <p1510:client id="{A2F46551-4D01-FD88-4518-C05E511BCBDB}" v="272" dt="2025-01-12T21:56:19.836"/>
    <p1510:client id="{ACA9AE13-169A-0C4B-8212-937533F521FC}" v="944" dt="2025-01-11T14:55:22.165"/>
    <p1510:client id="{E7560522-8C86-4E8D-BD00-E7B44828D873}" v="1674" dt="2025-01-11T17:09:46.526"/>
    <p1510:client id="{E9BFA174-E343-7924-A01E-F9D0C71601BE}" v="14" dt="2025-01-11T15:57:00.264"/>
  </p1510:revLst>
</p1510:revInfo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kołaski Wiktor" userId="S::36202@pracownik.akademia.mil.pl::731bec0a-1f06-4f48-a186-feda293862dc" providerId="AD" clId="Web-{E9BFA174-E343-7924-A01E-F9D0C71601BE}"/>
    <pc:docChg chg="modSld">
      <pc:chgData name="Wilkołaski Wiktor" userId="S::36202@pracownik.akademia.mil.pl::731bec0a-1f06-4f48-a186-feda293862dc" providerId="AD" clId="Web-{E9BFA174-E343-7924-A01E-F9D0C71601BE}" dt="2025-01-11T15:57:00.264" v="13"/>
      <pc:docMkLst>
        <pc:docMk/>
      </pc:docMkLst>
      <pc:sldChg chg="addSp delSp modSp">
        <pc:chgData name="Wilkołaski Wiktor" userId="S::36202@pracownik.akademia.mil.pl::731bec0a-1f06-4f48-a186-feda293862dc" providerId="AD" clId="Web-{E9BFA174-E343-7924-A01E-F9D0C71601BE}" dt="2025-01-11T15:55:43.320" v="8"/>
        <pc:sldMkLst>
          <pc:docMk/>
          <pc:sldMk cId="729609147" sldId="265"/>
        </pc:sldMkLst>
        <pc:picChg chg="add del mod">
          <ac:chgData name="Wilkołaski Wiktor" userId="S::36202@pracownik.akademia.mil.pl::731bec0a-1f06-4f48-a186-feda293862dc" providerId="AD" clId="Web-{E9BFA174-E343-7924-A01E-F9D0C71601BE}" dt="2025-01-11T15:54:18.048" v="2"/>
          <ac:picMkLst>
            <pc:docMk/>
            <pc:sldMk cId="729609147" sldId="265"/>
            <ac:picMk id="3" creationId="{457A382D-6763-FEB3-2163-4FDE2684E300}"/>
          </ac:picMkLst>
        </pc:picChg>
        <pc:picChg chg="add del mod">
          <ac:chgData name="Wilkołaski Wiktor" userId="S::36202@pracownik.akademia.mil.pl::731bec0a-1f06-4f48-a186-feda293862dc" providerId="AD" clId="Web-{E9BFA174-E343-7924-A01E-F9D0C71601BE}" dt="2025-01-11T15:54:36.628" v="6"/>
          <ac:picMkLst>
            <pc:docMk/>
            <pc:sldMk cId="729609147" sldId="265"/>
            <ac:picMk id="6" creationId="{4ED7B976-D02D-DC37-914C-A2819828AF50}"/>
          </ac:picMkLst>
        </pc:picChg>
        <pc:picChg chg="add del mod">
          <ac:chgData name="Wilkołaski Wiktor" userId="S::36202@pracownik.akademia.mil.pl::731bec0a-1f06-4f48-a186-feda293862dc" providerId="AD" clId="Web-{E9BFA174-E343-7924-A01E-F9D0C71601BE}" dt="2025-01-11T15:55:43.320" v="8"/>
          <ac:picMkLst>
            <pc:docMk/>
            <pc:sldMk cId="729609147" sldId="265"/>
            <ac:picMk id="7" creationId="{7E96ACE1-6159-FDAB-328C-73FBC8C27081}"/>
          </ac:picMkLst>
        </pc:picChg>
      </pc:sldChg>
      <pc:sldChg chg="addSp delSp modSp">
        <pc:chgData name="Wilkołaski Wiktor" userId="S::36202@pracownik.akademia.mil.pl::731bec0a-1f06-4f48-a186-feda293862dc" providerId="AD" clId="Web-{E9BFA174-E343-7924-A01E-F9D0C71601BE}" dt="2025-01-11T15:56:40.840" v="11"/>
        <pc:sldMkLst>
          <pc:docMk/>
          <pc:sldMk cId="3930438526" sldId="278"/>
        </pc:sldMkLst>
        <pc:picChg chg="add del mod">
          <ac:chgData name="Wilkołaski Wiktor" userId="S::36202@pracownik.akademia.mil.pl::731bec0a-1f06-4f48-a186-feda293862dc" providerId="AD" clId="Web-{E9BFA174-E343-7924-A01E-F9D0C71601BE}" dt="2025-01-11T15:55:53.758" v="10"/>
          <ac:picMkLst>
            <pc:docMk/>
            <pc:sldMk cId="3930438526" sldId="278"/>
            <ac:picMk id="3" creationId="{EE9C9647-2201-0498-DD32-B621B6DAD31F}"/>
          </ac:picMkLst>
        </pc:picChg>
        <pc:picChg chg="mod">
          <ac:chgData name="Wilkołaski Wiktor" userId="S::36202@pracownik.akademia.mil.pl::731bec0a-1f06-4f48-a186-feda293862dc" providerId="AD" clId="Web-{E9BFA174-E343-7924-A01E-F9D0C71601BE}" dt="2025-01-11T15:56:40.840" v="11"/>
          <ac:picMkLst>
            <pc:docMk/>
            <pc:sldMk cId="3930438526" sldId="278"/>
            <ac:picMk id="91" creationId="{BC622EA4-CCB7-907A-0126-D0A68A5DC780}"/>
          </ac:picMkLst>
        </pc:picChg>
      </pc:sldChg>
      <pc:sldChg chg="addSp delSp modSp">
        <pc:chgData name="Wilkołaski Wiktor" userId="S::36202@pracownik.akademia.mil.pl::731bec0a-1f06-4f48-a186-feda293862dc" providerId="AD" clId="Web-{E9BFA174-E343-7924-A01E-F9D0C71601BE}" dt="2025-01-11T15:57:00.264" v="13"/>
        <pc:sldMkLst>
          <pc:docMk/>
          <pc:sldMk cId="467869221" sldId="280"/>
        </pc:sldMkLst>
        <pc:picChg chg="add del mod">
          <ac:chgData name="Wilkołaski Wiktor" userId="S::36202@pracownik.akademia.mil.pl::731bec0a-1f06-4f48-a186-feda293862dc" providerId="AD" clId="Web-{E9BFA174-E343-7924-A01E-F9D0C71601BE}" dt="2025-01-11T15:57:00.264" v="13"/>
          <ac:picMkLst>
            <pc:docMk/>
            <pc:sldMk cId="467869221" sldId="280"/>
            <ac:picMk id="2" creationId="{CB30C908-D2AD-649D-4891-7839B0F4735C}"/>
          </ac:picMkLst>
        </pc:picChg>
      </pc:sldChg>
    </pc:docChg>
  </pc:docChgLst>
  <pc:docChgLst>
    <pc:chgData name="Wilkołaski Wiktor" userId="731bec0a-1f06-4f48-a186-feda293862dc" providerId="ADAL" clId="{E7560522-8C86-4E8D-BD00-E7B44828D873}"/>
    <pc:docChg chg="undo custSel addSld delSld modSld sldOrd">
      <pc:chgData name="Wilkołaski Wiktor" userId="731bec0a-1f06-4f48-a186-feda293862dc" providerId="ADAL" clId="{E7560522-8C86-4E8D-BD00-E7B44828D873}" dt="2025-01-11T17:09:46.526" v="2578" actId="20577"/>
      <pc:docMkLst>
        <pc:docMk/>
      </pc:docMkLst>
      <pc:sldChg chg="addSp delSp">
        <pc:chgData name="Wilkołaski Wiktor" userId="731bec0a-1f06-4f48-a186-feda293862dc" providerId="ADAL" clId="{E7560522-8C86-4E8D-BD00-E7B44828D873}" dt="2025-01-11T15:58:50.861" v="1" actId="21"/>
        <pc:sldMkLst>
          <pc:docMk/>
          <pc:sldMk cId="729609147" sldId="265"/>
        </pc:sldMkLst>
        <pc:picChg chg="add del">
          <ac:chgData name="Wilkołaski Wiktor" userId="731bec0a-1f06-4f48-a186-feda293862dc" providerId="ADAL" clId="{E7560522-8C86-4E8D-BD00-E7B44828D873}" dt="2025-01-11T15:58:50.861" v="1" actId="21"/>
          <ac:picMkLst>
            <pc:docMk/>
            <pc:sldMk cId="729609147" sldId="265"/>
            <ac:picMk id="1026" creationId="{ABE542EA-1517-5947-4C8D-60A5D660AD4B}"/>
          </ac:picMkLst>
        </pc:picChg>
      </pc:sldChg>
      <pc:sldChg chg="del">
        <pc:chgData name="Wilkołaski Wiktor" userId="731bec0a-1f06-4f48-a186-feda293862dc" providerId="ADAL" clId="{E7560522-8C86-4E8D-BD00-E7B44828D873}" dt="2025-01-11T17:05:01.839" v="2439" actId="2696"/>
        <pc:sldMkLst>
          <pc:docMk/>
          <pc:sldMk cId="643777997" sldId="266"/>
        </pc:sldMkLst>
      </pc:sldChg>
      <pc:sldChg chg="modSp mod">
        <pc:chgData name="Wilkołaski Wiktor" userId="731bec0a-1f06-4f48-a186-feda293862dc" providerId="ADAL" clId="{E7560522-8C86-4E8D-BD00-E7B44828D873}" dt="2025-01-11T16:53:11.520" v="2078" actId="20577"/>
        <pc:sldMkLst>
          <pc:docMk/>
          <pc:sldMk cId="3930438526" sldId="278"/>
        </pc:sldMkLst>
        <pc:spChg chg="mod">
          <ac:chgData name="Wilkołaski Wiktor" userId="731bec0a-1f06-4f48-a186-feda293862dc" providerId="ADAL" clId="{E7560522-8C86-4E8D-BD00-E7B44828D873}" dt="2025-01-11T16:50:49.938" v="1672" actId="1076"/>
          <ac:spMkLst>
            <pc:docMk/>
            <pc:sldMk cId="3930438526" sldId="278"/>
            <ac:spMk id="2" creationId="{954ABE40-AA00-F366-A36A-B3F1AADBF025}"/>
          </ac:spMkLst>
        </pc:spChg>
        <pc:spChg chg="mod">
          <ac:chgData name="Wilkołaski Wiktor" userId="731bec0a-1f06-4f48-a186-feda293862dc" providerId="ADAL" clId="{E7560522-8C86-4E8D-BD00-E7B44828D873}" dt="2025-01-11T16:53:11.520" v="2078" actId="20577"/>
          <ac:spMkLst>
            <pc:docMk/>
            <pc:sldMk cId="3930438526" sldId="278"/>
            <ac:spMk id="15" creationId="{9C373000-EEA1-D16F-189A-338FFDA2E708}"/>
          </ac:spMkLst>
        </pc:spChg>
        <pc:picChg chg="mod">
          <ac:chgData name="Wilkołaski Wiktor" userId="731bec0a-1f06-4f48-a186-feda293862dc" providerId="ADAL" clId="{E7560522-8C86-4E8D-BD00-E7B44828D873}" dt="2025-01-11T16:50:52.347" v="1673" actId="1076"/>
          <ac:picMkLst>
            <pc:docMk/>
            <pc:sldMk cId="3930438526" sldId="278"/>
            <ac:picMk id="91" creationId="{BC622EA4-CCB7-907A-0126-D0A68A5DC780}"/>
          </ac:picMkLst>
        </pc:picChg>
      </pc:sldChg>
      <pc:sldChg chg="modSp mod">
        <pc:chgData name="Wilkołaski Wiktor" userId="731bec0a-1f06-4f48-a186-feda293862dc" providerId="ADAL" clId="{E7560522-8C86-4E8D-BD00-E7B44828D873}" dt="2025-01-11T17:09:46.526" v="2578" actId="20577"/>
        <pc:sldMkLst>
          <pc:docMk/>
          <pc:sldMk cId="2184472291" sldId="282"/>
        </pc:sldMkLst>
        <pc:spChg chg="mod">
          <ac:chgData name="Wilkołaski Wiktor" userId="731bec0a-1f06-4f48-a186-feda293862dc" providerId="ADAL" clId="{E7560522-8C86-4E8D-BD00-E7B44828D873}" dt="2025-01-11T17:09:46.526" v="2578" actId="20577"/>
          <ac:spMkLst>
            <pc:docMk/>
            <pc:sldMk cId="2184472291" sldId="282"/>
            <ac:spMk id="8" creationId="{86613063-168A-02B8-4326-BB842F3B83E2}"/>
          </ac:spMkLst>
        </pc:spChg>
      </pc:sldChg>
      <pc:sldChg chg="del">
        <pc:chgData name="Wilkołaski Wiktor" userId="731bec0a-1f06-4f48-a186-feda293862dc" providerId="ADAL" clId="{E7560522-8C86-4E8D-BD00-E7B44828D873}" dt="2025-01-11T17:04:12.004" v="2435" actId="2696"/>
        <pc:sldMkLst>
          <pc:docMk/>
          <pc:sldMk cId="4233691277" sldId="292"/>
        </pc:sldMkLst>
      </pc:sldChg>
      <pc:sldChg chg="modSp mod">
        <pc:chgData name="Wilkołaski Wiktor" userId="731bec0a-1f06-4f48-a186-feda293862dc" providerId="ADAL" clId="{E7560522-8C86-4E8D-BD00-E7B44828D873}" dt="2025-01-11T16:13:10.789" v="833" actId="20577"/>
        <pc:sldMkLst>
          <pc:docMk/>
          <pc:sldMk cId="1551934204" sldId="294"/>
        </pc:sldMkLst>
        <pc:spChg chg="mod">
          <ac:chgData name="Wilkołaski Wiktor" userId="731bec0a-1f06-4f48-a186-feda293862dc" providerId="ADAL" clId="{E7560522-8C86-4E8D-BD00-E7B44828D873}" dt="2025-01-11T16:13:10.789" v="833" actId="20577"/>
          <ac:spMkLst>
            <pc:docMk/>
            <pc:sldMk cId="1551934204" sldId="294"/>
            <ac:spMk id="3" creationId="{B2F3FA79-DE26-1F2A-0CF7-5671B73C8B6F}"/>
          </ac:spMkLst>
        </pc:spChg>
      </pc:sldChg>
      <pc:sldChg chg="modSp del mod">
        <pc:chgData name="Wilkołaski Wiktor" userId="731bec0a-1f06-4f48-a186-feda293862dc" providerId="ADAL" clId="{E7560522-8C86-4E8D-BD00-E7B44828D873}" dt="2025-01-11T16:58:43.306" v="2115" actId="2696"/>
        <pc:sldMkLst>
          <pc:docMk/>
          <pc:sldMk cId="4086082503" sldId="300"/>
        </pc:sldMkLst>
        <pc:spChg chg="mod">
          <ac:chgData name="Wilkołaski Wiktor" userId="731bec0a-1f06-4f48-a186-feda293862dc" providerId="ADAL" clId="{E7560522-8C86-4E8D-BD00-E7B44828D873}" dt="2025-01-11T16:58:34.580" v="2114" actId="20577"/>
          <ac:spMkLst>
            <pc:docMk/>
            <pc:sldMk cId="4086082503" sldId="300"/>
            <ac:spMk id="2" creationId="{5D030A76-B788-B363-104E-266B7C7F7208}"/>
          </ac:spMkLst>
        </pc:spChg>
      </pc:sldChg>
      <pc:sldChg chg="addSp delSp modSp mod modClrScheme chgLayout">
        <pc:chgData name="Wilkołaski Wiktor" userId="731bec0a-1f06-4f48-a186-feda293862dc" providerId="ADAL" clId="{E7560522-8C86-4E8D-BD00-E7B44828D873}" dt="2025-01-11T17:08:42.727" v="2496" actId="27636"/>
        <pc:sldMkLst>
          <pc:docMk/>
          <pc:sldMk cId="1686999423" sldId="301"/>
        </pc:sldMkLst>
        <pc:spChg chg="mod">
          <ac:chgData name="Wilkołaski Wiktor" userId="731bec0a-1f06-4f48-a186-feda293862dc" providerId="ADAL" clId="{E7560522-8C86-4E8D-BD00-E7B44828D873}" dt="2025-01-11T17:08:00.200" v="2475" actId="26606"/>
          <ac:spMkLst>
            <pc:docMk/>
            <pc:sldMk cId="1686999423" sldId="301"/>
            <ac:spMk id="2" creationId="{314C27C8-165C-5513-DB4B-9D840097C545}"/>
          </ac:spMkLst>
        </pc:spChg>
        <pc:spChg chg="add del mod">
          <ac:chgData name="Wilkołaski Wiktor" userId="731bec0a-1f06-4f48-a186-feda293862dc" providerId="ADAL" clId="{E7560522-8C86-4E8D-BD00-E7B44828D873}" dt="2025-01-11T17:08:00.200" v="2475" actId="26606"/>
          <ac:spMkLst>
            <pc:docMk/>
            <pc:sldMk cId="1686999423" sldId="301"/>
            <ac:spMk id="4" creationId="{83302BFD-960F-CBB3-E984-CDC12813A10C}"/>
          </ac:spMkLst>
        </pc:spChg>
        <pc:spChg chg="ord">
          <ac:chgData name="Wilkołaski Wiktor" userId="731bec0a-1f06-4f48-a186-feda293862dc" providerId="ADAL" clId="{E7560522-8C86-4E8D-BD00-E7B44828D873}" dt="2025-01-11T17:08:00.200" v="2475" actId="26606"/>
          <ac:spMkLst>
            <pc:docMk/>
            <pc:sldMk cId="1686999423" sldId="301"/>
            <ac:spMk id="5" creationId="{C80227B8-A24C-8C29-034A-D7700B887685}"/>
          </ac:spMkLst>
        </pc:spChg>
        <pc:spChg chg="mod">
          <ac:chgData name="Wilkołaski Wiktor" userId="731bec0a-1f06-4f48-a186-feda293862dc" providerId="ADAL" clId="{E7560522-8C86-4E8D-BD00-E7B44828D873}" dt="2025-01-11T17:08:42.727" v="2496" actId="27636"/>
          <ac:spMkLst>
            <pc:docMk/>
            <pc:sldMk cId="1686999423" sldId="301"/>
            <ac:spMk id="52" creationId="{F2CCE123-860F-8623-781F-12CEA66980F5}"/>
          </ac:spMkLst>
        </pc:spChg>
        <pc:picChg chg="add mod">
          <ac:chgData name="Wilkołaski Wiktor" userId="731bec0a-1f06-4f48-a186-feda293862dc" providerId="ADAL" clId="{E7560522-8C86-4E8D-BD00-E7B44828D873}" dt="2025-01-11T17:06:43.434" v="2448" actId="1076"/>
          <ac:picMkLst>
            <pc:docMk/>
            <pc:sldMk cId="1686999423" sldId="301"/>
            <ac:picMk id="7170" creationId="{F7932E60-BEE1-C5D0-4DD6-6C963BC412A2}"/>
          </ac:picMkLst>
        </pc:picChg>
        <pc:picChg chg="add mod ord">
          <ac:chgData name="Wilkołaski Wiktor" userId="731bec0a-1f06-4f48-a186-feda293862dc" providerId="ADAL" clId="{E7560522-8C86-4E8D-BD00-E7B44828D873}" dt="2025-01-11T17:08:00.200" v="2475" actId="26606"/>
          <ac:picMkLst>
            <pc:docMk/>
            <pc:sldMk cId="1686999423" sldId="301"/>
            <ac:picMk id="7172" creationId="{ED31152E-DFDC-86FC-AE88-5A5AD9B2C0EE}"/>
          </ac:picMkLst>
        </pc:picChg>
      </pc:sldChg>
      <pc:sldChg chg="addSp delSp modSp mod modClrScheme chgLayout">
        <pc:chgData name="Wilkołaski Wiktor" userId="731bec0a-1f06-4f48-a186-feda293862dc" providerId="ADAL" clId="{E7560522-8C86-4E8D-BD00-E7B44828D873}" dt="2025-01-11T16:21:48.686" v="1507" actId="1076"/>
        <pc:sldMkLst>
          <pc:docMk/>
          <pc:sldMk cId="633143980" sldId="302"/>
        </pc:sldMkLst>
        <pc:spChg chg="del">
          <ac:chgData name="Wilkołaski Wiktor" userId="731bec0a-1f06-4f48-a186-feda293862dc" providerId="ADAL" clId="{E7560522-8C86-4E8D-BD00-E7B44828D873}" dt="2025-01-11T16:12:00.750" v="828" actId="26606"/>
          <ac:spMkLst>
            <pc:docMk/>
            <pc:sldMk cId="633143980" sldId="302"/>
            <ac:spMk id="2" creationId="{01F6BAF2-CA67-9525-7FEA-2AE09DC84FA9}"/>
          </ac:spMkLst>
        </pc:spChg>
        <pc:spChg chg="del">
          <ac:chgData name="Wilkołaski Wiktor" userId="731bec0a-1f06-4f48-a186-feda293862dc" providerId="ADAL" clId="{E7560522-8C86-4E8D-BD00-E7B44828D873}" dt="2025-01-11T16:12:00.750" v="828" actId="26606"/>
          <ac:spMkLst>
            <pc:docMk/>
            <pc:sldMk cId="633143980" sldId="302"/>
            <ac:spMk id="3" creationId="{9DFF66C8-A323-A41B-C9A4-41E55B13FEFA}"/>
          </ac:spMkLst>
        </pc:spChg>
        <pc:spChg chg="del">
          <ac:chgData name="Wilkołaski Wiktor" userId="731bec0a-1f06-4f48-a186-feda293862dc" providerId="ADAL" clId="{E7560522-8C86-4E8D-BD00-E7B44828D873}" dt="2025-01-11T16:12:00.750" v="828" actId="26606"/>
          <ac:spMkLst>
            <pc:docMk/>
            <pc:sldMk cId="633143980" sldId="302"/>
            <ac:spMk id="4" creationId="{DEFB8D33-CFCA-D27A-B815-8777953956E5}"/>
          </ac:spMkLst>
        </pc:spChg>
        <pc:spChg chg="add del mod">
          <ac:chgData name="Wilkołaski Wiktor" userId="731bec0a-1f06-4f48-a186-feda293862dc" providerId="ADAL" clId="{E7560522-8C86-4E8D-BD00-E7B44828D873}" dt="2025-01-11T16:17:35.776" v="937"/>
          <ac:spMkLst>
            <pc:docMk/>
            <pc:sldMk cId="633143980" sldId="302"/>
            <ac:spMk id="6" creationId="{EDB0445D-109B-BE51-6F0E-70B5C63348AE}"/>
          </ac:spMkLst>
        </pc:spChg>
        <pc:spChg chg="add mod">
          <ac:chgData name="Wilkołaski Wiktor" userId="731bec0a-1f06-4f48-a186-feda293862dc" providerId="ADAL" clId="{E7560522-8C86-4E8D-BD00-E7B44828D873}" dt="2025-01-11T16:21:43.744" v="1506" actId="20577"/>
          <ac:spMkLst>
            <pc:docMk/>
            <pc:sldMk cId="633143980" sldId="302"/>
            <ac:spMk id="7" creationId="{45FAEDD9-0EF5-7EE6-BCD2-58356A711F0A}"/>
          </ac:spMkLst>
        </pc:spChg>
        <pc:spChg chg="add mod">
          <ac:chgData name="Wilkołaski Wiktor" userId="731bec0a-1f06-4f48-a186-feda293862dc" providerId="ADAL" clId="{E7560522-8C86-4E8D-BD00-E7B44828D873}" dt="2025-01-11T16:18:33.905" v="945" actId="26606"/>
          <ac:spMkLst>
            <pc:docMk/>
            <pc:sldMk cId="633143980" sldId="302"/>
            <ac:spMk id="3079" creationId="{66B37578-195C-CFB2-A15D-FC9C6B3F5C42}"/>
          </ac:spMkLst>
        </pc:spChg>
        <pc:picChg chg="add mod">
          <ac:chgData name="Wilkołaski Wiktor" userId="731bec0a-1f06-4f48-a186-feda293862dc" providerId="ADAL" clId="{E7560522-8C86-4E8D-BD00-E7B44828D873}" dt="2025-01-11T16:21:48.686" v="1507" actId="1076"/>
          <ac:picMkLst>
            <pc:docMk/>
            <pc:sldMk cId="633143980" sldId="302"/>
            <ac:picMk id="8" creationId="{D4792F10-5B3B-D3CB-B1FC-D1A5AE2ABCA8}"/>
          </ac:picMkLst>
        </pc:picChg>
        <pc:picChg chg="add del mod">
          <ac:chgData name="Wilkołaski Wiktor" userId="731bec0a-1f06-4f48-a186-feda293862dc" providerId="ADAL" clId="{E7560522-8C86-4E8D-BD00-E7B44828D873}" dt="2025-01-11T16:18:20.845" v="943" actId="21"/>
          <ac:picMkLst>
            <pc:docMk/>
            <pc:sldMk cId="633143980" sldId="302"/>
            <ac:picMk id="3074" creationId="{D4792F10-5B3B-D3CB-B1FC-D1A5AE2ABCA8}"/>
          </ac:picMkLst>
        </pc:picChg>
      </pc:sldChg>
      <pc:sldChg chg="addSp delSp modSp mod modClrScheme chgLayout">
        <pc:chgData name="Wilkołaski Wiktor" userId="731bec0a-1f06-4f48-a186-feda293862dc" providerId="ADAL" clId="{E7560522-8C86-4E8D-BD00-E7B44828D873}" dt="2025-01-11T17:04:20.054" v="2438" actId="26606"/>
        <pc:sldMkLst>
          <pc:docMk/>
          <pc:sldMk cId="3358325778" sldId="303"/>
        </pc:sldMkLst>
        <pc:spChg chg="del">
          <ac:chgData name="Wilkołaski Wiktor" userId="731bec0a-1f06-4f48-a186-feda293862dc" providerId="ADAL" clId="{E7560522-8C86-4E8D-BD00-E7B44828D873}" dt="2025-01-11T17:03:25.302" v="2373" actId="26606"/>
          <ac:spMkLst>
            <pc:docMk/>
            <pc:sldMk cId="3358325778" sldId="303"/>
            <ac:spMk id="2" creationId="{BB9496AD-7ECA-171C-07EC-E667D30B6114}"/>
          </ac:spMkLst>
        </pc:spChg>
        <pc:spChg chg="del">
          <ac:chgData name="Wilkołaski Wiktor" userId="731bec0a-1f06-4f48-a186-feda293862dc" providerId="ADAL" clId="{E7560522-8C86-4E8D-BD00-E7B44828D873}" dt="2025-01-11T17:03:25.302" v="2373" actId="26606"/>
          <ac:spMkLst>
            <pc:docMk/>
            <pc:sldMk cId="3358325778" sldId="303"/>
            <ac:spMk id="3" creationId="{D392268B-7CA9-C3C5-8D4B-2EBF11B0E781}"/>
          </ac:spMkLst>
        </pc:spChg>
        <pc:spChg chg="add mod">
          <ac:chgData name="Wilkołaski Wiktor" userId="731bec0a-1f06-4f48-a186-feda293862dc" providerId="ADAL" clId="{E7560522-8C86-4E8D-BD00-E7B44828D873}" dt="2025-01-11T17:04:20.054" v="2438" actId="26606"/>
          <ac:spMkLst>
            <pc:docMk/>
            <pc:sldMk cId="3358325778" sldId="303"/>
            <ac:spMk id="6151" creationId="{8C9BCA86-0ED9-066A-E14C-4EF0D7167824}"/>
          </ac:spMkLst>
        </pc:spChg>
        <pc:graphicFrameChg chg="add mod ord">
          <ac:chgData name="Wilkołaski Wiktor" userId="731bec0a-1f06-4f48-a186-feda293862dc" providerId="ADAL" clId="{E7560522-8C86-4E8D-BD00-E7B44828D873}" dt="2025-01-11T17:04:20.054" v="2438" actId="26606"/>
          <ac:graphicFrameMkLst>
            <pc:docMk/>
            <pc:sldMk cId="3358325778" sldId="303"/>
            <ac:graphicFrameMk id="8" creationId="{5A3824E3-5D65-A0D6-8C7E-2BEA008AA863}"/>
          </ac:graphicFrameMkLst>
        </pc:graphicFrameChg>
        <pc:picChg chg="del">
          <ac:chgData name="Wilkołaski Wiktor" userId="731bec0a-1f06-4f48-a186-feda293862dc" providerId="ADAL" clId="{E7560522-8C86-4E8D-BD00-E7B44828D873}" dt="2025-01-11T17:02:32.613" v="2371" actId="478"/>
          <ac:picMkLst>
            <pc:docMk/>
            <pc:sldMk cId="3358325778" sldId="303"/>
            <ac:picMk id="9" creationId="{CC6BC4DB-405B-C6CC-3AD7-B381EC248969}"/>
          </ac:picMkLst>
        </pc:picChg>
        <pc:picChg chg="add mod">
          <ac:chgData name="Wilkołaski Wiktor" userId="731bec0a-1f06-4f48-a186-feda293862dc" providerId="ADAL" clId="{E7560522-8C86-4E8D-BD00-E7B44828D873}" dt="2025-01-11T17:04:20.054" v="2438" actId="26606"/>
          <ac:picMkLst>
            <pc:docMk/>
            <pc:sldMk cId="3358325778" sldId="303"/>
            <ac:picMk id="6146" creationId="{29F0AC7A-EC05-3079-E000-C088EC556503}"/>
          </ac:picMkLst>
        </pc:picChg>
      </pc:sldChg>
      <pc:sldChg chg="addSp delSp modSp new mod ord modClrScheme chgLayout">
        <pc:chgData name="Wilkołaski Wiktor" userId="731bec0a-1f06-4f48-a186-feda293862dc" providerId="ADAL" clId="{E7560522-8C86-4E8D-BD00-E7B44828D873}" dt="2025-01-11T16:09:28.666" v="826" actId="20577"/>
        <pc:sldMkLst>
          <pc:docMk/>
          <pc:sldMk cId="3967301946" sldId="304"/>
        </pc:sldMkLst>
        <pc:spChg chg="add del">
          <ac:chgData name="Wilkołaski Wiktor" userId="731bec0a-1f06-4f48-a186-feda293862dc" providerId="ADAL" clId="{E7560522-8C86-4E8D-BD00-E7B44828D873}" dt="2025-01-11T15:59:31.092" v="8" actId="26606"/>
          <ac:spMkLst>
            <pc:docMk/>
            <pc:sldMk cId="3967301946" sldId="304"/>
            <ac:spMk id="2" creationId="{D016F870-975E-4E39-15B6-E07D874EE04F}"/>
          </ac:spMkLst>
        </pc:spChg>
        <pc:spChg chg="add del">
          <ac:chgData name="Wilkołaski Wiktor" userId="731bec0a-1f06-4f48-a186-feda293862dc" providerId="ADAL" clId="{E7560522-8C86-4E8D-BD00-E7B44828D873}" dt="2025-01-11T15:59:31.092" v="8" actId="26606"/>
          <ac:spMkLst>
            <pc:docMk/>
            <pc:sldMk cId="3967301946" sldId="304"/>
            <ac:spMk id="3" creationId="{7E97F6EB-7A8F-A4F1-E1DE-7B547C79F680}"/>
          </ac:spMkLst>
        </pc:spChg>
        <pc:spChg chg="add del">
          <ac:chgData name="Wilkołaski Wiktor" userId="731bec0a-1f06-4f48-a186-feda293862dc" providerId="ADAL" clId="{E7560522-8C86-4E8D-BD00-E7B44828D873}" dt="2025-01-11T15:59:31.092" v="8" actId="26606"/>
          <ac:spMkLst>
            <pc:docMk/>
            <pc:sldMk cId="3967301946" sldId="304"/>
            <ac:spMk id="4" creationId="{65174B4A-95A8-94BF-0B72-8EE8A60F3656}"/>
          </ac:spMkLst>
        </pc:spChg>
        <pc:spChg chg="add del mod">
          <ac:chgData name="Wilkołaski Wiktor" userId="731bec0a-1f06-4f48-a186-feda293862dc" providerId="ADAL" clId="{E7560522-8C86-4E8D-BD00-E7B44828D873}" dt="2025-01-11T16:00:54.168" v="21" actId="26606"/>
          <ac:spMkLst>
            <pc:docMk/>
            <pc:sldMk cId="3967301946" sldId="304"/>
            <ac:spMk id="8" creationId="{666E783C-7814-F103-123A-15A5C3511508}"/>
          </ac:spMkLst>
        </pc:spChg>
        <pc:spChg chg="add del mod">
          <ac:chgData name="Wilkołaski Wiktor" userId="731bec0a-1f06-4f48-a186-feda293862dc" providerId="ADAL" clId="{E7560522-8C86-4E8D-BD00-E7B44828D873}" dt="2025-01-11T15:59:31.076" v="7" actId="26606"/>
          <ac:spMkLst>
            <pc:docMk/>
            <pc:sldMk cId="3967301946" sldId="304"/>
            <ac:spMk id="10" creationId="{7FC6481C-63BC-B36A-EA26-1A2173798080}"/>
          </ac:spMkLst>
        </pc:spChg>
        <pc:spChg chg="add del mod">
          <ac:chgData name="Wilkołaski Wiktor" userId="731bec0a-1f06-4f48-a186-feda293862dc" providerId="ADAL" clId="{E7560522-8C86-4E8D-BD00-E7B44828D873}" dt="2025-01-11T16:00:54.168" v="21" actId="26606"/>
          <ac:spMkLst>
            <pc:docMk/>
            <pc:sldMk cId="3967301946" sldId="304"/>
            <ac:spMk id="11" creationId="{ABF866FC-8F0C-F975-DFE4-49DD6EBBBD2F}"/>
          </ac:spMkLst>
        </pc:spChg>
        <pc:spChg chg="add del">
          <ac:chgData name="Wilkołaski Wiktor" userId="731bec0a-1f06-4f48-a186-feda293862dc" providerId="ADAL" clId="{E7560522-8C86-4E8D-BD00-E7B44828D873}" dt="2025-01-11T16:03:05.488" v="54" actId="26606"/>
          <ac:spMkLst>
            <pc:docMk/>
            <pc:sldMk cId="3967301946" sldId="304"/>
            <ac:spMk id="12" creationId="{6DC5A764-AA40-5DDA-A609-42EC01362FF8}"/>
          </ac:spMkLst>
        </pc:spChg>
        <pc:spChg chg="add del">
          <ac:chgData name="Wilkołaski Wiktor" userId="731bec0a-1f06-4f48-a186-feda293862dc" providerId="ADAL" clId="{E7560522-8C86-4E8D-BD00-E7B44828D873}" dt="2025-01-11T16:03:05.488" v="54" actId="26606"/>
          <ac:spMkLst>
            <pc:docMk/>
            <pc:sldMk cId="3967301946" sldId="304"/>
            <ac:spMk id="13" creationId="{4E11FDD0-A506-62D6-95CF-6C45DEAB753F}"/>
          </ac:spMkLst>
        </pc:spChg>
        <pc:spChg chg="add del mod">
          <ac:chgData name="Wilkołaski Wiktor" userId="731bec0a-1f06-4f48-a186-feda293862dc" providerId="ADAL" clId="{E7560522-8C86-4E8D-BD00-E7B44828D873}" dt="2025-01-11T16:01:24.633" v="33" actId="26606"/>
          <ac:spMkLst>
            <pc:docMk/>
            <pc:sldMk cId="3967301946" sldId="304"/>
            <ac:spMk id="14" creationId="{7BA1661D-BFF7-668A-6E5B-3841D05B8B30}"/>
          </ac:spMkLst>
        </pc:spChg>
        <pc:spChg chg="add del mod">
          <ac:chgData name="Wilkołaski Wiktor" userId="731bec0a-1f06-4f48-a186-feda293862dc" providerId="ADAL" clId="{E7560522-8C86-4E8D-BD00-E7B44828D873}" dt="2025-01-11T16:01:24.633" v="33" actId="26606"/>
          <ac:spMkLst>
            <pc:docMk/>
            <pc:sldMk cId="3967301946" sldId="304"/>
            <ac:spMk id="15" creationId="{328AB765-015B-507C-69CD-D9801ABF4AC1}"/>
          </ac:spMkLst>
        </pc:spChg>
        <pc:spChg chg="add del">
          <ac:chgData name="Wilkołaski Wiktor" userId="731bec0a-1f06-4f48-a186-feda293862dc" providerId="ADAL" clId="{E7560522-8C86-4E8D-BD00-E7B44828D873}" dt="2025-01-11T16:01:23.693" v="31" actId="26606"/>
          <ac:spMkLst>
            <pc:docMk/>
            <pc:sldMk cId="3967301946" sldId="304"/>
            <ac:spMk id="17" creationId="{2B64DC1B-C04F-A5CB-DFD6-294DAA8D0EE1}"/>
          </ac:spMkLst>
        </pc:spChg>
        <pc:spChg chg="add del">
          <ac:chgData name="Wilkołaski Wiktor" userId="731bec0a-1f06-4f48-a186-feda293862dc" providerId="ADAL" clId="{E7560522-8C86-4E8D-BD00-E7B44828D873}" dt="2025-01-11T16:01:23.693" v="31" actId="26606"/>
          <ac:spMkLst>
            <pc:docMk/>
            <pc:sldMk cId="3967301946" sldId="304"/>
            <ac:spMk id="18" creationId="{3519C496-DB4A-649D-03AD-A738A1F30417}"/>
          </ac:spMkLst>
        </pc:spChg>
        <pc:spChg chg="add del mod">
          <ac:chgData name="Wilkołaski Wiktor" userId="731bec0a-1f06-4f48-a186-feda293862dc" providerId="ADAL" clId="{E7560522-8C86-4E8D-BD00-E7B44828D873}" dt="2025-01-11T16:01:12.669" v="25" actId="26606"/>
          <ac:spMkLst>
            <pc:docMk/>
            <pc:sldMk cId="3967301946" sldId="304"/>
            <ac:spMk id="20" creationId="{E32AAD2A-38C8-6D94-7E6A-E598054B3032}"/>
          </ac:spMkLst>
        </pc:spChg>
        <pc:spChg chg="add del">
          <ac:chgData name="Wilkołaski Wiktor" userId="731bec0a-1f06-4f48-a186-feda293862dc" providerId="ADAL" clId="{E7560522-8C86-4E8D-BD00-E7B44828D873}" dt="2025-01-11T16:01:14.014" v="27" actId="26606"/>
          <ac:spMkLst>
            <pc:docMk/>
            <pc:sldMk cId="3967301946" sldId="304"/>
            <ac:spMk id="22" creationId="{3519C496-DB4A-649D-03AD-A738A1F30417}"/>
          </ac:spMkLst>
        </pc:spChg>
        <pc:spChg chg="add del">
          <ac:chgData name="Wilkołaski Wiktor" userId="731bec0a-1f06-4f48-a186-feda293862dc" providerId="ADAL" clId="{E7560522-8C86-4E8D-BD00-E7B44828D873}" dt="2025-01-11T16:01:14.014" v="27" actId="26606"/>
          <ac:spMkLst>
            <pc:docMk/>
            <pc:sldMk cId="3967301946" sldId="304"/>
            <ac:spMk id="23" creationId="{2B64DC1B-C04F-A5CB-DFD6-294DAA8D0EE1}"/>
          </ac:spMkLst>
        </pc:spChg>
        <pc:spChg chg="add del mod">
          <ac:chgData name="Wilkołaski Wiktor" userId="731bec0a-1f06-4f48-a186-feda293862dc" providerId="ADAL" clId="{E7560522-8C86-4E8D-BD00-E7B44828D873}" dt="2025-01-11T16:03:00.681" v="51" actId="26606"/>
          <ac:spMkLst>
            <pc:docMk/>
            <pc:sldMk cId="3967301946" sldId="304"/>
            <ac:spMk id="2057" creationId="{34261057-93F3-243C-F459-B870A54C66CC}"/>
          </ac:spMkLst>
        </pc:spChg>
        <pc:spChg chg="add del mod">
          <ac:chgData name="Wilkołaski Wiktor" userId="731bec0a-1f06-4f48-a186-feda293862dc" providerId="ADAL" clId="{E7560522-8C86-4E8D-BD00-E7B44828D873}" dt="2025-01-11T16:03:05.484" v="53" actId="26606"/>
          <ac:spMkLst>
            <pc:docMk/>
            <pc:sldMk cId="3967301946" sldId="304"/>
            <ac:spMk id="2059" creationId="{CB80D367-FAA3-7DD2-CE26-984142BBB6FB}"/>
          </ac:spMkLst>
        </pc:spChg>
        <pc:spChg chg="add del mod">
          <ac:chgData name="Wilkołaski Wiktor" userId="731bec0a-1f06-4f48-a186-feda293862dc" providerId="ADAL" clId="{E7560522-8C86-4E8D-BD00-E7B44828D873}" dt="2025-01-11T16:03:05.484" v="53" actId="26606"/>
          <ac:spMkLst>
            <pc:docMk/>
            <pc:sldMk cId="3967301946" sldId="304"/>
            <ac:spMk id="2060" creationId="{FEDE42BF-DFC4-D25F-5AAD-EFCDFA7E4BEA}"/>
          </ac:spMkLst>
        </pc:spChg>
        <pc:spChg chg="add mod">
          <ac:chgData name="Wilkołaski Wiktor" userId="731bec0a-1f06-4f48-a186-feda293862dc" providerId="ADAL" clId="{E7560522-8C86-4E8D-BD00-E7B44828D873}" dt="2025-01-11T16:08:00.764" v="659" actId="1076"/>
          <ac:spMkLst>
            <pc:docMk/>
            <pc:sldMk cId="3967301946" sldId="304"/>
            <ac:spMk id="2062" creationId="{E7D55B56-1E2C-D691-FC1B-3D50772ED897}"/>
          </ac:spMkLst>
        </pc:spChg>
        <pc:spChg chg="add mod">
          <ac:chgData name="Wilkołaski Wiktor" userId="731bec0a-1f06-4f48-a186-feda293862dc" providerId="ADAL" clId="{E7560522-8C86-4E8D-BD00-E7B44828D873}" dt="2025-01-11T16:09:28.666" v="826" actId="20577"/>
          <ac:spMkLst>
            <pc:docMk/>
            <pc:sldMk cId="3967301946" sldId="304"/>
            <ac:spMk id="2063" creationId="{8583CB7A-9064-F843-7CFB-C5D8E817CDB0}"/>
          </ac:spMkLst>
        </pc:spChg>
        <pc:picChg chg="add del mod">
          <ac:chgData name="Wilkołaski Wiktor" userId="731bec0a-1f06-4f48-a186-feda293862dc" providerId="ADAL" clId="{E7560522-8C86-4E8D-BD00-E7B44828D873}" dt="2025-01-11T16:00:17.128" v="12" actId="21"/>
          <ac:picMkLst>
            <pc:docMk/>
            <pc:sldMk cId="3967301946" sldId="304"/>
            <ac:picMk id="5" creationId="{ABE542EA-1517-5947-4C8D-60A5D660AD4B}"/>
          </ac:picMkLst>
        </pc:picChg>
        <pc:picChg chg="add del mod">
          <ac:chgData name="Wilkołaski Wiktor" userId="731bec0a-1f06-4f48-a186-feda293862dc" providerId="ADAL" clId="{E7560522-8C86-4E8D-BD00-E7B44828D873}" dt="2025-01-11T16:01:58.271" v="48" actId="21"/>
          <ac:picMkLst>
            <pc:docMk/>
            <pc:sldMk cId="3967301946" sldId="304"/>
            <ac:picMk id="6" creationId="{8689D56B-4130-80E6-0E90-5A7C2859FEF2}"/>
          </ac:picMkLst>
        </pc:picChg>
        <pc:picChg chg="add del mod">
          <ac:chgData name="Wilkołaski Wiktor" userId="731bec0a-1f06-4f48-a186-feda293862dc" providerId="ADAL" clId="{E7560522-8C86-4E8D-BD00-E7B44828D873}" dt="2025-01-11T15:59:00.967" v="4" actId="21"/>
          <ac:picMkLst>
            <pc:docMk/>
            <pc:sldMk cId="3967301946" sldId="304"/>
            <ac:picMk id="1026" creationId="{ABE542EA-1517-5947-4C8D-60A5D660AD4B}"/>
          </ac:picMkLst>
        </pc:picChg>
        <pc:picChg chg="add del mod">
          <ac:chgData name="Wilkołaski Wiktor" userId="731bec0a-1f06-4f48-a186-feda293862dc" providerId="ADAL" clId="{E7560522-8C86-4E8D-BD00-E7B44828D873}" dt="2025-01-11T16:00:19.885" v="14" actId="21"/>
          <ac:picMkLst>
            <pc:docMk/>
            <pc:sldMk cId="3967301946" sldId="304"/>
            <ac:picMk id="2050" creationId="{8689D56B-4130-80E6-0E90-5A7C2859FEF2}"/>
          </ac:picMkLst>
        </pc:picChg>
        <pc:picChg chg="add mod">
          <ac:chgData name="Wilkołaski Wiktor" userId="731bec0a-1f06-4f48-a186-feda293862dc" providerId="ADAL" clId="{E7560522-8C86-4E8D-BD00-E7B44828D873}" dt="2025-01-11T16:07:56.647" v="658" actId="1076"/>
          <ac:picMkLst>
            <pc:docMk/>
            <pc:sldMk cId="3967301946" sldId="304"/>
            <ac:picMk id="2052" creationId="{9C00E7CA-2A78-E268-E274-2DC1F892DB65}"/>
          </ac:picMkLst>
        </pc:picChg>
      </pc:sldChg>
      <pc:sldChg chg="addSp delSp modSp new mod modClrScheme chgLayout">
        <pc:chgData name="Wilkołaski Wiktor" userId="731bec0a-1f06-4f48-a186-feda293862dc" providerId="ADAL" clId="{E7560522-8C86-4E8D-BD00-E7B44828D873}" dt="2025-01-11T16:39:21.202" v="1625" actId="14100"/>
        <pc:sldMkLst>
          <pc:docMk/>
          <pc:sldMk cId="1379312909" sldId="305"/>
        </pc:sldMkLst>
        <pc:spChg chg="del mod">
          <ac:chgData name="Wilkołaski Wiktor" userId="731bec0a-1f06-4f48-a186-feda293862dc" providerId="ADAL" clId="{E7560522-8C86-4E8D-BD00-E7B44828D873}" dt="2025-01-11T16:37:57.757" v="1605" actId="26606"/>
          <ac:spMkLst>
            <pc:docMk/>
            <pc:sldMk cId="1379312909" sldId="305"/>
            <ac:spMk id="2" creationId="{AC7FEE64-E9C5-51B2-5696-4FC296D82B13}"/>
          </ac:spMkLst>
        </pc:spChg>
        <pc:spChg chg="del">
          <ac:chgData name="Wilkołaski Wiktor" userId="731bec0a-1f06-4f48-a186-feda293862dc" providerId="ADAL" clId="{E7560522-8C86-4E8D-BD00-E7B44828D873}" dt="2025-01-11T16:24:56.040" v="1554" actId="22"/>
          <ac:spMkLst>
            <pc:docMk/>
            <pc:sldMk cId="1379312909" sldId="305"/>
            <ac:spMk id="3" creationId="{30DDC2A0-953F-34B2-D7A6-F2DDE03BC8F4}"/>
          </ac:spMkLst>
        </pc:spChg>
        <pc:spChg chg="del">
          <ac:chgData name="Wilkołaski Wiktor" userId="731bec0a-1f06-4f48-a186-feda293862dc" providerId="ADAL" clId="{E7560522-8C86-4E8D-BD00-E7B44828D873}" dt="2025-01-11T16:34:14.783" v="1562"/>
          <ac:spMkLst>
            <pc:docMk/>
            <pc:sldMk cId="1379312909" sldId="305"/>
            <ac:spMk id="4" creationId="{92F906C2-55F5-5F8B-F3AB-3D2F2B77E2F6}"/>
          </ac:spMkLst>
        </pc:spChg>
        <pc:spChg chg="add del mod">
          <ac:chgData name="Wilkołaski Wiktor" userId="731bec0a-1f06-4f48-a186-feda293862dc" providerId="ADAL" clId="{E7560522-8C86-4E8D-BD00-E7B44828D873}" dt="2025-01-11T16:35:43.834" v="1594" actId="26606"/>
          <ac:spMkLst>
            <pc:docMk/>
            <pc:sldMk cId="1379312909" sldId="305"/>
            <ac:spMk id="10" creationId="{50994AF1-9F85-F7DC-AD7A-1547D50500B3}"/>
          </ac:spMkLst>
        </pc:spChg>
        <pc:spChg chg="add mod">
          <ac:chgData name="Wilkołaski Wiktor" userId="731bec0a-1f06-4f48-a186-feda293862dc" providerId="ADAL" clId="{E7560522-8C86-4E8D-BD00-E7B44828D873}" dt="2025-01-11T16:37:57.757" v="1605" actId="26606"/>
          <ac:spMkLst>
            <pc:docMk/>
            <pc:sldMk cId="1379312909" sldId="305"/>
            <ac:spMk id="16" creationId="{9EA94864-0C40-B9D1-1A9A-84116F7520CC}"/>
          </ac:spMkLst>
        </pc:spChg>
        <pc:picChg chg="add mod ord">
          <ac:chgData name="Wilkołaski Wiktor" userId="731bec0a-1f06-4f48-a186-feda293862dc" providerId="ADAL" clId="{E7560522-8C86-4E8D-BD00-E7B44828D873}" dt="2025-01-11T16:39:21.202" v="1625" actId="14100"/>
          <ac:picMkLst>
            <pc:docMk/>
            <pc:sldMk cId="1379312909" sldId="305"/>
            <ac:picMk id="6" creationId="{AF652BBB-9EE4-0BDE-10DF-C78C404B45C8}"/>
          </ac:picMkLst>
        </pc:picChg>
        <pc:picChg chg="add del mod">
          <ac:chgData name="Wilkołaski Wiktor" userId="731bec0a-1f06-4f48-a186-feda293862dc" providerId="ADAL" clId="{E7560522-8C86-4E8D-BD00-E7B44828D873}" dt="2025-01-11T16:29:16.204" v="1558" actId="21"/>
          <ac:picMkLst>
            <pc:docMk/>
            <pc:sldMk cId="1379312909" sldId="305"/>
            <ac:picMk id="8" creationId="{05D6DA95-0DC8-22A2-54BF-0545E166C85F}"/>
          </ac:picMkLst>
        </pc:picChg>
        <pc:picChg chg="add del mod">
          <ac:chgData name="Wilkołaski Wiktor" userId="731bec0a-1f06-4f48-a186-feda293862dc" providerId="ADAL" clId="{E7560522-8C86-4E8D-BD00-E7B44828D873}" dt="2025-01-11T16:37:18.193" v="1595" actId="21"/>
          <ac:picMkLst>
            <pc:docMk/>
            <pc:sldMk cId="1379312909" sldId="305"/>
            <ac:picMk id="9" creationId="{05D6DA95-0DC8-22A2-54BF-0545E166C85F}"/>
          </ac:picMkLst>
        </pc:picChg>
        <pc:picChg chg="add del mod">
          <ac:chgData name="Wilkołaski Wiktor" userId="731bec0a-1f06-4f48-a186-feda293862dc" providerId="ADAL" clId="{E7560522-8C86-4E8D-BD00-E7B44828D873}" dt="2025-01-11T16:38:48.967" v="1617" actId="21"/>
          <ac:picMkLst>
            <pc:docMk/>
            <pc:sldMk cId="1379312909" sldId="305"/>
            <ac:picMk id="11" creationId="{05D6DA95-0DC8-22A2-54BF-0545E166C85F}"/>
          </ac:picMkLst>
        </pc:picChg>
        <pc:picChg chg="add del mod">
          <ac:chgData name="Wilkołaski Wiktor" userId="731bec0a-1f06-4f48-a186-feda293862dc" providerId="ADAL" clId="{E7560522-8C86-4E8D-BD00-E7B44828D873}" dt="2025-01-11T16:38:53.209" v="1619" actId="21"/>
          <ac:picMkLst>
            <pc:docMk/>
            <pc:sldMk cId="1379312909" sldId="305"/>
            <ac:picMk id="12" creationId="{05D6DA95-0DC8-22A2-54BF-0545E166C85F}"/>
          </ac:picMkLst>
        </pc:picChg>
        <pc:picChg chg="add mod">
          <ac:chgData name="Wilkołaski Wiktor" userId="731bec0a-1f06-4f48-a186-feda293862dc" providerId="ADAL" clId="{E7560522-8C86-4E8D-BD00-E7B44828D873}" dt="2025-01-11T16:39:16.783" v="1624" actId="14100"/>
          <ac:picMkLst>
            <pc:docMk/>
            <pc:sldMk cId="1379312909" sldId="305"/>
            <ac:picMk id="14" creationId="{78E7B073-7DBD-6E45-B2DB-2A84F6DC5358}"/>
          </ac:picMkLst>
        </pc:picChg>
        <pc:picChg chg="add del mod">
          <ac:chgData name="Wilkołaski Wiktor" userId="731bec0a-1f06-4f48-a186-feda293862dc" providerId="ADAL" clId="{E7560522-8C86-4E8D-BD00-E7B44828D873}" dt="2025-01-11T16:35:03.334" v="1578" actId="21"/>
          <ac:picMkLst>
            <pc:docMk/>
            <pc:sldMk cId="1379312909" sldId="305"/>
            <ac:picMk id="4098" creationId="{7AE815D3-139E-0B1C-554A-374388588438}"/>
          </ac:picMkLst>
        </pc:picChg>
        <pc:picChg chg="add del mod">
          <ac:chgData name="Wilkołaski Wiktor" userId="731bec0a-1f06-4f48-a186-feda293862dc" providerId="ADAL" clId="{E7560522-8C86-4E8D-BD00-E7B44828D873}" dt="2025-01-11T16:34:39.666" v="1565" actId="21"/>
          <ac:picMkLst>
            <pc:docMk/>
            <pc:sldMk cId="1379312909" sldId="305"/>
            <ac:picMk id="4100" creationId="{1DE8EB12-672D-DA1F-4B93-802F2854E47C}"/>
          </ac:picMkLst>
        </pc:picChg>
      </pc:sldChg>
      <pc:sldChg chg="new">
        <pc:chgData name="Wilkołaski Wiktor" userId="731bec0a-1f06-4f48-a186-feda293862dc" providerId="ADAL" clId="{E7560522-8C86-4E8D-BD00-E7B44828D873}" dt="2025-01-11T16:40:08.123" v="1626" actId="680"/>
        <pc:sldMkLst>
          <pc:docMk/>
          <pc:sldMk cId="1483130473" sldId="306"/>
        </pc:sldMkLst>
      </pc:sldChg>
      <pc:sldChg chg="addSp delSp modSp new mod modClrScheme chgLayout">
        <pc:chgData name="Wilkołaski Wiktor" userId="731bec0a-1f06-4f48-a186-feda293862dc" providerId="ADAL" clId="{E7560522-8C86-4E8D-BD00-E7B44828D873}" dt="2025-01-11T16:57:13.756" v="2099" actId="14100"/>
        <pc:sldMkLst>
          <pc:docMk/>
          <pc:sldMk cId="106980288" sldId="307"/>
        </pc:sldMkLst>
        <pc:spChg chg="del">
          <ac:chgData name="Wilkołaski Wiktor" userId="731bec0a-1f06-4f48-a186-feda293862dc" providerId="ADAL" clId="{E7560522-8C86-4E8D-BD00-E7B44828D873}" dt="2025-01-11T16:56:01.419" v="2084" actId="26606"/>
          <ac:spMkLst>
            <pc:docMk/>
            <pc:sldMk cId="106980288" sldId="307"/>
            <ac:spMk id="2" creationId="{5F930D78-1B97-8467-5418-2A8D9B30A996}"/>
          </ac:spMkLst>
        </pc:spChg>
        <pc:spChg chg="del">
          <ac:chgData name="Wilkołaski Wiktor" userId="731bec0a-1f06-4f48-a186-feda293862dc" providerId="ADAL" clId="{E7560522-8C86-4E8D-BD00-E7B44828D873}" dt="2025-01-11T16:55:47.659" v="2083" actId="22"/>
          <ac:spMkLst>
            <pc:docMk/>
            <pc:sldMk cId="106980288" sldId="307"/>
            <ac:spMk id="3" creationId="{961A6F89-F790-71AB-2873-A564A6F7015B}"/>
          </ac:spMkLst>
        </pc:spChg>
        <pc:spChg chg="del">
          <ac:chgData name="Wilkołaski Wiktor" userId="731bec0a-1f06-4f48-a186-feda293862dc" providerId="ADAL" clId="{E7560522-8C86-4E8D-BD00-E7B44828D873}" dt="2025-01-11T16:53:47.350" v="2080" actId="21"/>
          <ac:spMkLst>
            <pc:docMk/>
            <pc:sldMk cId="106980288" sldId="307"/>
            <ac:spMk id="4" creationId="{1742EB61-CC63-01B4-F270-C31AA164AC37}"/>
          </ac:spMkLst>
        </pc:spChg>
        <pc:spChg chg="add mod">
          <ac:chgData name="Wilkołaski Wiktor" userId="731bec0a-1f06-4f48-a186-feda293862dc" providerId="ADAL" clId="{E7560522-8C86-4E8D-BD00-E7B44828D873}" dt="2025-01-11T16:56:08.235" v="2089" actId="21"/>
          <ac:spMkLst>
            <pc:docMk/>
            <pc:sldMk cId="106980288" sldId="307"/>
            <ac:spMk id="10" creationId="{CDED733A-4D12-4A2A-EECA-6107A1D9C5B6}"/>
          </ac:spMkLst>
        </pc:spChg>
        <pc:spChg chg="add del mod">
          <ac:chgData name="Wilkołaski Wiktor" userId="731bec0a-1f06-4f48-a186-feda293862dc" providerId="ADAL" clId="{E7560522-8C86-4E8D-BD00-E7B44828D873}" dt="2025-01-11T16:56:04.312" v="2085" actId="21"/>
          <ac:spMkLst>
            <pc:docMk/>
            <pc:sldMk cId="106980288" sldId="307"/>
            <ac:spMk id="13" creationId="{C420B45D-A2D1-DA36-C78C-6D56DBD9003E}"/>
          </ac:spMkLst>
        </pc:spChg>
        <pc:picChg chg="add del mod">
          <ac:chgData name="Wilkołaski Wiktor" userId="731bec0a-1f06-4f48-a186-feda293862dc" providerId="ADAL" clId="{E7560522-8C86-4E8D-BD00-E7B44828D873}" dt="2025-01-11T16:56:12.058" v="2090" actId="21"/>
          <ac:picMkLst>
            <pc:docMk/>
            <pc:sldMk cId="106980288" sldId="307"/>
            <ac:picMk id="6" creationId="{9813AA0D-581D-BF25-167B-7322CE3CAC9B}"/>
          </ac:picMkLst>
        </pc:picChg>
        <pc:picChg chg="add del mod ord">
          <ac:chgData name="Wilkołaski Wiktor" userId="731bec0a-1f06-4f48-a186-feda293862dc" providerId="ADAL" clId="{E7560522-8C86-4E8D-BD00-E7B44828D873}" dt="2025-01-11T16:56:08.235" v="2089" actId="21"/>
          <ac:picMkLst>
            <pc:docMk/>
            <pc:sldMk cId="106980288" sldId="307"/>
            <ac:picMk id="8" creationId="{B06AFA57-BEB3-5D4B-2802-3BF5C2B904BB}"/>
          </ac:picMkLst>
        </pc:picChg>
        <pc:picChg chg="add del mod">
          <ac:chgData name="Wilkołaski Wiktor" userId="731bec0a-1f06-4f48-a186-feda293862dc" providerId="ADAL" clId="{E7560522-8C86-4E8D-BD00-E7B44828D873}" dt="2025-01-11T16:56:20.041" v="2092" actId="21"/>
          <ac:picMkLst>
            <pc:docMk/>
            <pc:sldMk cId="106980288" sldId="307"/>
            <ac:picMk id="11" creationId="{9813AA0D-581D-BF25-167B-7322CE3CAC9B}"/>
          </ac:picMkLst>
        </pc:picChg>
        <pc:picChg chg="add mod">
          <ac:chgData name="Wilkołaski Wiktor" userId="731bec0a-1f06-4f48-a186-feda293862dc" providerId="ADAL" clId="{E7560522-8C86-4E8D-BD00-E7B44828D873}" dt="2025-01-11T16:56:48.317" v="2096" actId="14100"/>
          <ac:picMkLst>
            <pc:docMk/>
            <pc:sldMk cId="106980288" sldId="307"/>
            <ac:picMk id="14" creationId="{82915A73-CB82-2377-C0FE-7B3310BE5703}"/>
          </ac:picMkLst>
        </pc:picChg>
        <pc:picChg chg="add mod">
          <ac:chgData name="Wilkołaski Wiktor" userId="731bec0a-1f06-4f48-a186-feda293862dc" providerId="ADAL" clId="{E7560522-8C86-4E8D-BD00-E7B44828D873}" dt="2025-01-11T16:57:13.756" v="2099" actId="14100"/>
          <ac:picMkLst>
            <pc:docMk/>
            <pc:sldMk cId="106980288" sldId="307"/>
            <ac:picMk id="16" creationId="{50047F5C-5E3B-8729-9FA1-2A18386A8C6E}"/>
          </ac:picMkLst>
        </pc:picChg>
      </pc:sldChg>
      <pc:sldChg chg="addSp delSp modSp new mod">
        <pc:chgData name="Wilkołaski Wiktor" userId="731bec0a-1f06-4f48-a186-feda293862dc" providerId="ADAL" clId="{E7560522-8C86-4E8D-BD00-E7B44828D873}" dt="2025-01-11T17:01:25.364" v="2370" actId="26606"/>
        <pc:sldMkLst>
          <pc:docMk/>
          <pc:sldMk cId="440184108" sldId="308"/>
        </pc:sldMkLst>
        <pc:spChg chg="mod">
          <ac:chgData name="Wilkołaski Wiktor" userId="731bec0a-1f06-4f48-a186-feda293862dc" providerId="ADAL" clId="{E7560522-8C86-4E8D-BD00-E7B44828D873}" dt="2025-01-11T17:01:25.364" v="2370" actId="26606"/>
          <ac:spMkLst>
            <pc:docMk/>
            <pc:sldMk cId="440184108" sldId="308"/>
            <ac:spMk id="2" creationId="{4302A41E-7CD6-42CE-CD86-84C91C2664BB}"/>
          </ac:spMkLst>
        </pc:spChg>
        <pc:spChg chg="mod ord">
          <ac:chgData name="Wilkołaski Wiktor" userId="731bec0a-1f06-4f48-a186-feda293862dc" providerId="ADAL" clId="{E7560522-8C86-4E8D-BD00-E7B44828D873}" dt="2025-01-11T17:01:25.364" v="2370" actId="26606"/>
          <ac:spMkLst>
            <pc:docMk/>
            <pc:sldMk cId="440184108" sldId="308"/>
            <ac:spMk id="4" creationId="{BA709391-154C-DC35-F717-70D9AFD5009A}"/>
          </ac:spMkLst>
        </pc:spChg>
        <pc:spChg chg="add del mod">
          <ac:chgData name="Wilkołaski Wiktor" userId="731bec0a-1f06-4f48-a186-feda293862dc" providerId="ADAL" clId="{E7560522-8C86-4E8D-BD00-E7B44828D873}" dt="2025-01-11T17:01:25.364" v="2370" actId="26606"/>
          <ac:spMkLst>
            <pc:docMk/>
            <pc:sldMk cId="440184108" sldId="308"/>
            <ac:spMk id="7" creationId="{CBF5CAE0-9FED-9D14-ECD4-4A666905EA2E}"/>
          </ac:spMkLst>
        </pc:spChg>
        <pc:picChg chg="del">
          <ac:chgData name="Wilkołaski Wiktor" userId="731bec0a-1f06-4f48-a186-feda293862dc" providerId="ADAL" clId="{E7560522-8C86-4E8D-BD00-E7B44828D873}" dt="2025-01-11T17:01:20.666" v="2367" actId="478"/>
          <ac:picMkLst>
            <pc:docMk/>
            <pc:sldMk cId="440184108" sldId="308"/>
            <ac:picMk id="5" creationId="{A78F278F-7022-2F85-053B-665E51200624}"/>
          </ac:picMkLst>
        </pc:picChg>
        <pc:picChg chg="add mod">
          <ac:chgData name="Wilkołaski Wiktor" userId="731bec0a-1f06-4f48-a186-feda293862dc" providerId="ADAL" clId="{E7560522-8C86-4E8D-BD00-E7B44828D873}" dt="2025-01-11T17:01:25.364" v="2370" actId="26606"/>
          <ac:picMkLst>
            <pc:docMk/>
            <pc:sldMk cId="440184108" sldId="308"/>
            <ac:picMk id="5122" creationId="{68D0BBA6-22EF-7DDF-7BE1-3A430F41007E}"/>
          </ac:picMkLst>
        </pc:picChg>
      </pc:sldChg>
    </pc:docChg>
  </pc:docChgLst>
  <pc:docChgLst>
    <pc:chgData name="Wilkołaski Wiktor" userId="S::36202@pracownik.akademia.mil.pl::731bec0a-1f06-4f48-a186-feda293862dc" providerId="AD" clId="Web-{57893B65-FD54-F0F2-5DC2-47C88FD7660B}"/>
    <pc:docChg chg="addSld delSld modSld">
      <pc:chgData name="Wilkołaski Wiktor" userId="S::36202@pracownik.akademia.mil.pl::731bec0a-1f06-4f48-a186-feda293862dc" providerId="AD" clId="Web-{57893B65-FD54-F0F2-5DC2-47C88FD7660B}" dt="2025-01-12T12:28:11.971" v="78" actId="20577"/>
      <pc:docMkLst>
        <pc:docMk/>
      </pc:docMkLst>
      <pc:sldChg chg="modSp add del">
        <pc:chgData name="Wilkołaski Wiktor" userId="S::36202@pracownik.akademia.mil.pl::731bec0a-1f06-4f48-a186-feda293862dc" providerId="AD" clId="Web-{57893B65-FD54-F0F2-5DC2-47C88FD7660B}" dt="2025-01-12T12:28:11.971" v="78" actId="20577"/>
        <pc:sldMkLst>
          <pc:docMk/>
          <pc:sldMk cId="2243159397" sldId="279"/>
        </pc:sldMkLst>
        <pc:graphicFrameChg chg="mod modGraphic">
          <ac:chgData name="Wilkołaski Wiktor" userId="S::36202@pracownik.akademia.mil.pl::731bec0a-1f06-4f48-a186-feda293862dc" providerId="AD" clId="Web-{57893B65-FD54-F0F2-5DC2-47C88FD7660B}" dt="2025-01-12T12:28:11.971" v="78" actId="20577"/>
          <ac:graphicFrameMkLst>
            <pc:docMk/>
            <pc:sldMk cId="2243159397" sldId="279"/>
            <ac:graphicFrameMk id="6" creationId="{055054D4-019E-A0C8-BCC3-59356A740BDF}"/>
          </ac:graphicFrameMkLst>
        </pc:graphicFrameChg>
      </pc:sldChg>
      <pc:sldChg chg="modSp">
        <pc:chgData name="Wilkołaski Wiktor" userId="S::36202@pracownik.akademia.mil.pl::731bec0a-1f06-4f48-a186-feda293862dc" providerId="AD" clId="Web-{57893B65-FD54-F0F2-5DC2-47C88FD7660B}" dt="2025-01-12T12:19:05.627" v="21" actId="20577"/>
        <pc:sldMkLst>
          <pc:docMk/>
          <pc:sldMk cId="3967301946" sldId="304"/>
        </pc:sldMkLst>
        <pc:spChg chg="mod">
          <ac:chgData name="Wilkołaski Wiktor" userId="S::36202@pracownik.akademia.mil.pl::731bec0a-1f06-4f48-a186-feda293862dc" providerId="AD" clId="Web-{57893B65-FD54-F0F2-5DC2-47C88FD7660B}" dt="2025-01-12T12:19:05.627" v="21" actId="20577"/>
          <ac:spMkLst>
            <pc:docMk/>
            <pc:sldMk cId="3967301946" sldId="304"/>
            <ac:spMk id="2063" creationId="{8583CB7A-9064-F843-7CFB-C5D8E817CDB0}"/>
          </ac:spMkLst>
        </pc:spChg>
      </pc:sldChg>
      <pc:sldChg chg="addSp delSp modSp">
        <pc:chgData name="Wilkołaski Wiktor" userId="S::36202@pracownik.akademia.mil.pl::731bec0a-1f06-4f48-a186-feda293862dc" providerId="AD" clId="Web-{57893B65-FD54-F0F2-5DC2-47C88FD7660B}" dt="2025-01-12T12:22:25.655" v="34"/>
        <pc:sldMkLst>
          <pc:docMk/>
          <pc:sldMk cId="1379312909" sldId="305"/>
        </pc:sldMkLst>
        <pc:spChg chg="add del mod">
          <ac:chgData name="Wilkołaski Wiktor" userId="S::36202@pracownik.akademia.mil.pl::731bec0a-1f06-4f48-a186-feda293862dc" providerId="AD" clId="Web-{57893B65-FD54-F0F2-5DC2-47C88FD7660B}" dt="2025-01-12T12:22:07.967" v="28"/>
          <ac:spMkLst>
            <pc:docMk/>
            <pc:sldMk cId="1379312909" sldId="305"/>
            <ac:spMk id="3" creationId="{CD40C3CF-FAAB-FFB4-F362-F75ACBDD8E37}"/>
          </ac:spMkLst>
        </pc:spChg>
        <pc:picChg chg="add mod ord">
          <ac:chgData name="Wilkołaski Wiktor" userId="S::36202@pracownik.akademia.mil.pl::731bec0a-1f06-4f48-a186-feda293862dc" providerId="AD" clId="Web-{57893B65-FD54-F0F2-5DC2-47C88FD7660B}" dt="2025-01-12T12:22:24.718" v="33"/>
          <ac:picMkLst>
            <pc:docMk/>
            <pc:sldMk cId="1379312909" sldId="305"/>
            <ac:picMk id="4" creationId="{ECA3CB07-62CA-24FF-AC58-29791D6FF423}"/>
          </ac:picMkLst>
        </pc:picChg>
        <pc:picChg chg="del">
          <ac:chgData name="Wilkołaski Wiktor" userId="S::36202@pracownik.akademia.mil.pl::731bec0a-1f06-4f48-a186-feda293862dc" providerId="AD" clId="Web-{57893B65-FD54-F0F2-5DC2-47C88FD7660B}" dt="2025-01-12T12:22:06.451" v="27"/>
          <ac:picMkLst>
            <pc:docMk/>
            <pc:sldMk cId="1379312909" sldId="305"/>
            <ac:picMk id="6" creationId="{AF652BBB-9EE4-0BDE-10DF-C78C404B45C8}"/>
          </ac:picMkLst>
        </pc:picChg>
        <pc:picChg chg="mod">
          <ac:chgData name="Wilkołaski Wiktor" userId="S::36202@pracownik.akademia.mil.pl::731bec0a-1f06-4f48-a186-feda293862dc" providerId="AD" clId="Web-{57893B65-FD54-F0F2-5DC2-47C88FD7660B}" dt="2025-01-12T12:22:25.655" v="34"/>
          <ac:picMkLst>
            <pc:docMk/>
            <pc:sldMk cId="1379312909" sldId="305"/>
            <ac:picMk id="14" creationId="{78E7B073-7DBD-6E45-B2DB-2A84F6DC5358}"/>
          </ac:picMkLst>
        </pc:picChg>
      </pc:sldChg>
      <pc:sldChg chg="modSp">
        <pc:chgData name="Wilkołaski Wiktor" userId="S::36202@pracownik.akademia.mil.pl::731bec0a-1f06-4f48-a186-feda293862dc" providerId="AD" clId="Web-{57893B65-FD54-F0F2-5DC2-47C88FD7660B}" dt="2025-01-12T12:19:27.456" v="26" actId="20577"/>
        <pc:sldMkLst>
          <pc:docMk/>
          <pc:sldMk cId="1483130473" sldId="306"/>
        </pc:sldMkLst>
        <pc:spChg chg="mod">
          <ac:chgData name="Wilkołaski Wiktor" userId="S::36202@pracownik.akademia.mil.pl::731bec0a-1f06-4f48-a186-feda293862dc" providerId="AD" clId="Web-{57893B65-FD54-F0F2-5DC2-47C88FD7660B}" dt="2025-01-12T12:19:27.456" v="26" actId="20577"/>
          <ac:spMkLst>
            <pc:docMk/>
            <pc:sldMk cId="1483130473" sldId="306"/>
            <ac:spMk id="4" creationId="{A1CDA8F1-F740-F2F5-CF45-DB5EC0F5299C}"/>
          </ac:spMkLst>
        </pc:spChg>
      </pc:sldChg>
      <pc:sldChg chg="modSp">
        <pc:chgData name="Wilkołaski Wiktor" userId="S::36202@pracownik.akademia.mil.pl::731bec0a-1f06-4f48-a186-feda293862dc" providerId="AD" clId="Web-{57893B65-FD54-F0F2-5DC2-47C88FD7660B}" dt="2025-01-12T12:17:55.811" v="12" actId="14100"/>
        <pc:sldMkLst>
          <pc:docMk/>
          <pc:sldMk cId="106980288" sldId="307"/>
        </pc:sldMkLst>
        <pc:picChg chg="mod">
          <ac:chgData name="Wilkołaski Wiktor" userId="S::36202@pracownik.akademia.mil.pl::731bec0a-1f06-4f48-a186-feda293862dc" providerId="AD" clId="Web-{57893B65-FD54-F0F2-5DC2-47C88FD7660B}" dt="2025-01-12T12:17:55.811" v="12" actId="14100"/>
          <ac:picMkLst>
            <pc:docMk/>
            <pc:sldMk cId="106980288" sldId="307"/>
            <ac:picMk id="14" creationId="{82915A73-CB82-2377-C0FE-7B3310BE5703}"/>
          </ac:picMkLst>
        </pc:picChg>
        <pc:picChg chg="mod">
          <ac:chgData name="Wilkołaski Wiktor" userId="S::36202@pracownik.akademia.mil.pl::731bec0a-1f06-4f48-a186-feda293862dc" providerId="AD" clId="Web-{57893B65-FD54-F0F2-5DC2-47C88FD7660B}" dt="2025-01-12T12:17:54.123" v="11" actId="14100"/>
          <ac:picMkLst>
            <pc:docMk/>
            <pc:sldMk cId="106980288" sldId="307"/>
            <ac:picMk id="16" creationId="{50047F5C-5E3B-8729-9FA1-2A18386A8C6E}"/>
          </ac:picMkLst>
        </pc:picChg>
      </pc:sldChg>
      <pc:sldChg chg="addSp delSp modSp new">
        <pc:chgData name="Wilkołaski Wiktor" userId="S::36202@pracownik.akademia.mil.pl::731bec0a-1f06-4f48-a186-feda293862dc" providerId="AD" clId="Web-{57893B65-FD54-F0F2-5DC2-47C88FD7660B}" dt="2025-01-12T12:27:29.047" v="73" actId="1076"/>
        <pc:sldMkLst>
          <pc:docMk/>
          <pc:sldMk cId="3136252138" sldId="309"/>
        </pc:sldMkLst>
        <pc:spChg chg="mod">
          <ac:chgData name="Wilkołaski Wiktor" userId="S::36202@pracownik.akademia.mil.pl::731bec0a-1f06-4f48-a186-feda293862dc" providerId="AD" clId="Web-{57893B65-FD54-F0F2-5DC2-47C88FD7660B}" dt="2025-01-12T12:25:45.370" v="55" actId="20577"/>
          <ac:spMkLst>
            <pc:docMk/>
            <pc:sldMk cId="3136252138" sldId="309"/>
            <ac:spMk id="2" creationId="{C1E5930D-B43E-9AC0-3527-067C1F767B74}"/>
          </ac:spMkLst>
        </pc:spChg>
        <pc:spChg chg="del">
          <ac:chgData name="Wilkołaski Wiktor" userId="S::36202@pracownik.akademia.mil.pl::731bec0a-1f06-4f48-a186-feda293862dc" providerId="AD" clId="Web-{57893B65-FD54-F0F2-5DC2-47C88FD7660B}" dt="2025-01-12T12:25:09.180" v="50"/>
          <ac:spMkLst>
            <pc:docMk/>
            <pc:sldMk cId="3136252138" sldId="309"/>
            <ac:spMk id="3" creationId="{B0B9B44F-60B1-930D-C3FD-1960C56301F3}"/>
          </ac:spMkLst>
        </pc:spChg>
        <pc:spChg chg="del">
          <ac:chgData name="Wilkołaski Wiktor" userId="S::36202@pracownik.akademia.mil.pl::731bec0a-1f06-4f48-a186-feda293862dc" providerId="AD" clId="Web-{57893B65-FD54-F0F2-5DC2-47C88FD7660B}" dt="2025-01-12T12:25:40.572" v="53"/>
          <ac:spMkLst>
            <pc:docMk/>
            <pc:sldMk cId="3136252138" sldId="309"/>
            <ac:spMk id="4" creationId="{03E3ACC7-5402-DAB4-A6A5-8EE29B15E729}"/>
          </ac:spMkLst>
        </pc:spChg>
        <pc:spChg chg="add del mod">
          <ac:chgData name="Wilkołaski Wiktor" userId="S::36202@pracownik.akademia.mil.pl::731bec0a-1f06-4f48-a186-feda293862dc" providerId="AD" clId="Web-{57893B65-FD54-F0F2-5DC2-47C88FD7660B}" dt="2025-01-12T12:26:32.904" v="64"/>
          <ac:spMkLst>
            <pc:docMk/>
            <pc:sldMk cId="3136252138" sldId="309"/>
            <ac:spMk id="7" creationId="{33EA4144-D3E1-9352-37DD-1A84B3C05CFA}"/>
          </ac:spMkLst>
        </pc:spChg>
        <pc:spChg chg="add mod">
          <ac:chgData name="Wilkołaski Wiktor" userId="S::36202@pracownik.akademia.mil.pl::731bec0a-1f06-4f48-a186-feda293862dc" providerId="AD" clId="Web-{57893B65-FD54-F0F2-5DC2-47C88FD7660B}" dt="2025-01-12T12:26:19.528" v="63"/>
          <ac:spMkLst>
            <pc:docMk/>
            <pc:sldMk cId="3136252138" sldId="309"/>
            <ac:spMk id="10" creationId="{8BD0F4D8-9353-0006-7BB1-8E239FB39688}"/>
          </ac:spMkLst>
        </pc:spChg>
        <pc:picChg chg="add del mod ord">
          <ac:chgData name="Wilkołaski Wiktor" userId="S::36202@pracownik.akademia.mil.pl::731bec0a-1f06-4f48-a186-feda293862dc" providerId="AD" clId="Web-{57893B65-FD54-F0F2-5DC2-47C88FD7660B}" dt="2025-01-12T12:25:15.477" v="52"/>
          <ac:picMkLst>
            <pc:docMk/>
            <pc:sldMk cId="3136252138" sldId="309"/>
            <ac:picMk id="5" creationId="{DC1355D1-19BA-237F-A14F-2139DE274B31}"/>
          </ac:picMkLst>
        </pc:picChg>
        <pc:picChg chg="add del mod ord">
          <ac:chgData name="Wilkołaski Wiktor" userId="S::36202@pracownik.akademia.mil.pl::731bec0a-1f06-4f48-a186-feda293862dc" providerId="AD" clId="Web-{57893B65-FD54-F0F2-5DC2-47C88FD7660B}" dt="2025-01-12T12:26:19.528" v="63"/>
          <ac:picMkLst>
            <pc:docMk/>
            <pc:sldMk cId="3136252138" sldId="309"/>
            <ac:picMk id="8" creationId="{80612C9A-145B-0B79-49AD-AE9D45BBD1A1}"/>
          </ac:picMkLst>
        </pc:picChg>
        <pc:picChg chg="add mod ord">
          <ac:chgData name="Wilkołaski Wiktor" userId="S::36202@pracownik.akademia.mil.pl::731bec0a-1f06-4f48-a186-feda293862dc" providerId="AD" clId="Web-{57893B65-FD54-F0F2-5DC2-47C88FD7660B}" dt="2025-01-12T12:27:29.047" v="73" actId="1076"/>
          <ac:picMkLst>
            <pc:docMk/>
            <pc:sldMk cId="3136252138" sldId="309"/>
            <ac:picMk id="11" creationId="{9E66642B-55EC-D61C-720B-36B28E0BAA0D}"/>
          </ac:picMkLst>
        </pc:picChg>
      </pc:sldChg>
      <pc:sldChg chg="addSp delSp modSp new del">
        <pc:chgData name="Wilkołaski Wiktor" userId="S::36202@pracownik.akademia.mil.pl::731bec0a-1f06-4f48-a186-feda293862dc" providerId="AD" clId="Web-{57893B65-FD54-F0F2-5DC2-47C88FD7660B}" dt="2025-01-12T12:24:43.944" v="46"/>
        <pc:sldMkLst>
          <pc:docMk/>
          <pc:sldMk cId="3641704410" sldId="309"/>
        </pc:sldMkLst>
        <pc:spChg chg="del">
          <ac:chgData name="Wilkołaski Wiktor" userId="S::36202@pracownik.akademia.mil.pl::731bec0a-1f06-4f48-a186-feda293862dc" providerId="AD" clId="Web-{57893B65-FD54-F0F2-5DC2-47C88FD7660B}" dt="2025-01-12T12:23:13.392" v="36"/>
          <ac:spMkLst>
            <pc:docMk/>
            <pc:sldMk cId="3641704410" sldId="309"/>
            <ac:spMk id="3" creationId="{76E5717A-DF5D-5E25-2175-525C4CA66E8F}"/>
          </ac:spMkLst>
        </pc:spChg>
        <pc:spChg chg="add mod">
          <ac:chgData name="Wilkołaski Wiktor" userId="S::36202@pracownik.akademia.mil.pl::731bec0a-1f06-4f48-a186-feda293862dc" providerId="AD" clId="Web-{57893B65-FD54-F0F2-5DC2-47C88FD7660B}" dt="2025-01-12T12:24:34.647" v="45"/>
          <ac:spMkLst>
            <pc:docMk/>
            <pc:sldMk cId="3641704410" sldId="309"/>
            <ac:spMk id="7" creationId="{6AC8B389-CA7F-2D6D-AF54-B0779CE50C58}"/>
          </ac:spMkLst>
        </pc:spChg>
        <pc:picChg chg="add del mod ord">
          <ac:chgData name="Wilkołaski Wiktor" userId="S::36202@pracownik.akademia.mil.pl::731bec0a-1f06-4f48-a186-feda293862dc" providerId="AD" clId="Web-{57893B65-FD54-F0F2-5DC2-47C88FD7660B}" dt="2025-01-12T12:24:34.647" v="45"/>
          <ac:picMkLst>
            <pc:docMk/>
            <pc:sldMk cId="3641704410" sldId="309"/>
            <ac:picMk id="5" creationId="{1CCF4B35-1B02-61E3-DFB7-CC5EC6B53D6D}"/>
          </ac:picMkLst>
        </pc:picChg>
      </pc:sldChg>
    </pc:docChg>
  </pc:docChgLst>
  <pc:docChgLst>
    <pc:chgData name="Wilkołaski Wiktor" userId="S::36202@pracownik.akademia.mil.pl::731bec0a-1f06-4f48-a186-feda293862dc" providerId="AD" clId="Web-{7D93383D-20EC-895B-487B-69D589008E49}"/>
    <pc:docChg chg="delSld modSld">
      <pc:chgData name="Wilkołaski Wiktor" userId="S::36202@pracownik.akademia.mil.pl::731bec0a-1f06-4f48-a186-feda293862dc" providerId="AD" clId="Web-{7D93383D-20EC-895B-487B-69D589008E49}" dt="2025-01-12T12:29:17.611" v="3"/>
      <pc:docMkLst>
        <pc:docMk/>
      </pc:docMkLst>
      <pc:sldChg chg="del">
        <pc:chgData name="Wilkołaski Wiktor" userId="S::36202@pracownik.akademia.mil.pl::731bec0a-1f06-4f48-a186-feda293862dc" providerId="AD" clId="Web-{7D93383D-20EC-895B-487B-69D589008E49}" dt="2025-01-12T12:29:17.611" v="3"/>
        <pc:sldMkLst>
          <pc:docMk/>
          <pc:sldMk cId="2243159397" sldId="279"/>
        </pc:sldMkLst>
      </pc:sldChg>
      <pc:sldChg chg="modSp">
        <pc:chgData name="Wilkołaski Wiktor" userId="S::36202@pracownik.akademia.mil.pl::731bec0a-1f06-4f48-a186-feda293862dc" providerId="AD" clId="Web-{7D93383D-20EC-895B-487B-69D589008E49}" dt="2025-01-12T12:28:58.066" v="2" actId="14100"/>
        <pc:sldMkLst>
          <pc:docMk/>
          <pc:sldMk cId="3136252138" sldId="309"/>
        </pc:sldMkLst>
        <pc:spChg chg="mod">
          <ac:chgData name="Wilkołaski Wiktor" userId="S::36202@pracownik.akademia.mil.pl::731bec0a-1f06-4f48-a186-feda293862dc" providerId="AD" clId="Web-{7D93383D-20EC-895B-487B-69D589008E49}" dt="2025-01-12T12:28:51.907" v="1" actId="14100"/>
          <ac:spMkLst>
            <pc:docMk/>
            <pc:sldMk cId="3136252138" sldId="309"/>
            <ac:spMk id="10" creationId="{8BD0F4D8-9353-0006-7BB1-8E239FB39688}"/>
          </ac:spMkLst>
        </pc:spChg>
        <pc:picChg chg="mod">
          <ac:chgData name="Wilkołaski Wiktor" userId="S::36202@pracownik.akademia.mil.pl::731bec0a-1f06-4f48-a186-feda293862dc" providerId="AD" clId="Web-{7D93383D-20EC-895B-487B-69D589008E49}" dt="2025-01-12T12:28:58.066" v="2" actId="14100"/>
          <ac:picMkLst>
            <pc:docMk/>
            <pc:sldMk cId="3136252138" sldId="309"/>
            <ac:picMk id="11" creationId="{9E66642B-55EC-D61C-720B-36B28E0BAA0D}"/>
          </ac:picMkLst>
        </pc:picChg>
      </pc:sldChg>
    </pc:docChg>
  </pc:docChgLst>
  <pc:docChgLst>
    <pc:chgData name="Wilkołaski Wiktor" userId="S::36202@pracownik.akademia.mil.pl::731bec0a-1f06-4f48-a186-feda293862dc" providerId="AD" clId="Web-{A2F46551-4D01-FD88-4518-C05E511BCBDB}"/>
    <pc:docChg chg="modSld addMainMaster delMainMaster">
      <pc:chgData name="Wilkołaski Wiktor" userId="S::36202@pracownik.akademia.mil.pl::731bec0a-1f06-4f48-a186-feda293862dc" providerId="AD" clId="Web-{A2F46551-4D01-FD88-4518-C05E511BCBDB}" dt="2025-01-12T21:56:19.836" v="253" actId="14100"/>
      <pc:docMkLst>
        <pc:docMk/>
      </pc:docMkLst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729609147" sldId="265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729609147" sldId="265"/>
            <ac:spMk id="2" creationId="{314C27C8-165C-5513-DB4B-9D840097C545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729609147" sldId="265"/>
            <ac:spMk id="4" creationId="{83302BFD-960F-CBB3-E984-CDC12813A10C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729609147" sldId="265"/>
            <ac:spMk id="52" creationId="{F2CCE123-860F-8623-781F-12CEA66980F5}"/>
          </ac:spMkLst>
        </pc:sp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930438526" sldId="278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930438526" sldId="278"/>
            <ac:spMk id="2" creationId="{954ABE40-AA00-F366-A36A-B3F1AADBF025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930438526" sldId="278"/>
            <ac:spMk id="15" creationId="{9C373000-EEA1-D16F-189A-338FFDA2E708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930438526" sldId="278"/>
            <ac:picMk id="91" creationId="{BC622EA4-CCB7-907A-0126-D0A68A5DC780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467869221" sldId="280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467869221" sldId="280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467869221" sldId="280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639264769" sldId="281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639264769" sldId="281"/>
            <ac:spMk id="6" creationId="{F20A922B-22EC-7FD8-FA8C-2FFAC558BD66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639264769" sldId="281"/>
            <ac:picMk id="4" creationId="{782ED2F6-AFB3-9199-3999-2B5E4BAF2423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2184472291" sldId="282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2184472291" sldId="282"/>
            <ac:spMk id="7" creationId="{4AB1CD4B-2C7F-1593-8E69-B7450F3DCAD6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2184472291" sldId="282"/>
            <ac:spMk id="8" creationId="{86613063-168A-02B8-4326-BB842F3B83E2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2184472291" sldId="282"/>
            <ac:picMk id="5" creationId="{030E03B4-DAB0-F43D-4B1C-C54F75E621A1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672017990" sldId="284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672017990" sldId="284"/>
            <ac:spMk id="2" creationId="{081AD706-11EF-C258-EBD5-C4EEFEAACF16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672017990" sldId="284"/>
            <ac:spMk id="3" creationId="{992EC4A8-49EE-CF82-CFDC-BA9308ED0D65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672017990" sldId="284"/>
            <ac:picMk id="15" creationId="{E4DF753A-3575-A0D9-5135-8A94308DC03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033873897" sldId="293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033873897" sldId="293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033873897" sldId="293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551934204" sldId="294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551934204" sldId="294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551934204" sldId="294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194913329" sldId="295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194913329" sldId="295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194913329" sldId="295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691884558" sldId="296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691884558" sldId="296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691884558" sldId="296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267894223" sldId="297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267894223" sldId="297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267894223" sldId="297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890962227" sldId="298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890962227" sldId="298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890962227" sldId="298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2373708898" sldId="299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2373708898" sldId="299"/>
            <ac:spMk id="3" creationId="{B2F3FA79-DE26-1F2A-0CF7-5671B73C8B6F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2373708898" sldId="299"/>
            <ac:picMk id="4" creationId="{94D43AA7-0244-2FEB-86AC-B5DECE0232D8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686999423" sldId="301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686999423" sldId="301"/>
            <ac:spMk id="2" creationId="{314C27C8-165C-5513-DB4B-9D840097C545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686999423" sldId="301"/>
            <ac:spMk id="52" creationId="{F2CCE123-860F-8623-781F-12CEA66980F5}"/>
          </ac:spMkLst>
        </pc:sp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633143980" sldId="302"/>
        </pc:sldMkLst>
        <pc:spChg chg="mod">
          <ac:chgData name="Wilkołaski Wiktor" userId="S::36202@pracownik.akademia.mil.pl::731bec0a-1f06-4f48-a186-feda293862dc" providerId="AD" clId="Web-{A2F46551-4D01-FD88-4518-C05E511BCBDB}" dt="2025-01-12T21:28:50.570" v="134" actId="20577"/>
          <ac:spMkLst>
            <pc:docMk/>
            <pc:sldMk cId="633143980" sldId="302"/>
            <ac:spMk id="7" creationId="{45FAEDD9-0EF5-7EE6-BCD2-58356A711F0A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633143980" sldId="302"/>
            <ac:spMk id="3079" creationId="{66B37578-195C-CFB2-A15D-FC9C6B3F5C42}"/>
          </ac:spMkLst>
        </pc:sp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358325778" sldId="303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358325778" sldId="303"/>
            <ac:spMk id="6151" creationId="{8C9BCA86-0ED9-066A-E14C-4EF0D7167824}"/>
          </ac:spMkLst>
        </pc:spChg>
      </pc:sldChg>
      <pc:sldChg chg="addSp delSp modSp mod setBg modClrScheme chgLayout">
        <pc:chgData name="Wilkołaski Wiktor" userId="S::36202@pracownik.akademia.mil.pl::731bec0a-1f06-4f48-a186-feda293862dc" providerId="AD" clId="Web-{A2F46551-4D01-FD88-4518-C05E511BCBDB}" dt="2025-01-12T21:56:19.836" v="253" actId="14100"/>
        <pc:sldMkLst>
          <pc:docMk/>
          <pc:sldMk cId="3967301946" sldId="304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967301946" sldId="304"/>
            <ac:spMk id="2062" creationId="{E7D55B56-1E2C-D691-FC1B-3D50772ED897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8:12.135" v="193" actId="20577"/>
          <ac:spMkLst>
            <pc:docMk/>
            <pc:sldMk cId="3967301946" sldId="304"/>
            <ac:spMk id="2063" creationId="{8583CB7A-9064-F843-7CFB-C5D8E817CDB0}"/>
          </ac:spMkLst>
        </pc:spChg>
        <pc:picChg chg="add mod ord">
          <ac:chgData name="Wilkołaski Wiktor" userId="S::36202@pracownik.akademia.mil.pl::731bec0a-1f06-4f48-a186-feda293862dc" providerId="AD" clId="Web-{A2F46551-4D01-FD88-4518-C05E511BCBDB}" dt="2025-01-12T21:56:19.836" v="253" actId="14100"/>
          <ac:picMkLst>
            <pc:docMk/>
            <pc:sldMk cId="3967301946" sldId="304"/>
            <ac:picMk id="2" creationId="{D93795DB-25FA-C587-9FA4-C663D206D95F}"/>
          </ac:picMkLst>
        </pc:picChg>
        <pc:picChg chg="del mod">
          <ac:chgData name="Wilkołaski Wiktor" userId="S::36202@pracownik.akademia.mil.pl::731bec0a-1f06-4f48-a186-feda293862dc" providerId="AD" clId="Web-{A2F46551-4D01-FD88-4518-C05E511BCBDB}" dt="2025-01-12T21:36:19.724" v="177"/>
          <ac:picMkLst>
            <pc:docMk/>
            <pc:sldMk cId="3967301946" sldId="304"/>
            <ac:picMk id="2052" creationId="{9C00E7CA-2A78-E268-E274-2DC1F892DB65}"/>
          </ac:picMkLst>
        </pc:picChg>
      </pc:sldChg>
      <pc:sldChg chg="addSp delSp 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379312909" sldId="305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379312909" sldId="305"/>
            <ac:spMk id="16" creationId="{9EA94864-0C40-B9D1-1A9A-84116F7520CC}"/>
          </ac:spMkLst>
        </pc:spChg>
        <pc:picChg chg="add mod">
          <ac:chgData name="Wilkołaski Wiktor" userId="S::36202@pracownik.akademia.mil.pl::731bec0a-1f06-4f48-a186-feda293862dc" providerId="AD" clId="Web-{A2F46551-4D01-FD88-4518-C05E511BCBDB}" dt="2025-01-12T19:32:33.025" v="54" actId="1076"/>
          <ac:picMkLst>
            <pc:docMk/>
            <pc:sldMk cId="1379312909" sldId="305"/>
            <ac:picMk id="2" creationId="{C3DB8226-784E-87FB-EFC8-8B868B9AB73C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19:32:37.587" v="56"/>
          <ac:picMkLst>
            <pc:docMk/>
            <pc:sldMk cId="1379312909" sldId="305"/>
            <ac:picMk id="3" creationId="{24BF1307-E3AE-EB0B-376C-C85F18F488DA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1:29:46.071" v="138" actId="14100"/>
          <ac:picMkLst>
            <pc:docMk/>
            <pc:sldMk cId="1379312909" sldId="305"/>
            <ac:picMk id="3" creationId="{9C151A55-3453-E329-4173-B3DBCC17A616}"/>
          </ac:picMkLst>
        </pc:pic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379312909" sldId="305"/>
            <ac:picMk id="4" creationId="{ECA3CB07-62CA-24FF-AC58-29791D6FF423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1:30:27.401" v="144" actId="14100"/>
          <ac:picMkLst>
            <pc:docMk/>
            <pc:sldMk cId="1379312909" sldId="305"/>
            <ac:picMk id="5" creationId="{5CF84427-D1BF-DC3C-B184-7897F9FB118E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1:30:45.214" v="146" actId="1076"/>
          <ac:picMkLst>
            <pc:docMk/>
            <pc:sldMk cId="1379312909" sldId="305"/>
            <ac:picMk id="6" creationId="{A273684E-982A-B113-977D-D7FBC2461901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1:30:54.276" v="148" actId="1076"/>
          <ac:picMkLst>
            <pc:docMk/>
            <pc:sldMk cId="1379312909" sldId="305"/>
            <ac:picMk id="7" creationId="{6B5696CB-0999-C3C0-B548-18723CA6D5A5}"/>
          </ac:picMkLst>
        </pc:picChg>
      </pc:sldChg>
      <pc:sldChg chg="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483130473" sldId="306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483130473" sldId="306"/>
            <ac:spMk id="2" creationId="{BF15795A-271E-C68A-BCAB-E4A2025BFBE3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1483130473" sldId="306"/>
            <ac:spMk id="4" creationId="{A1CDA8F1-F740-F2F5-CF45-DB5EC0F5299C}"/>
          </ac:spMkLst>
        </pc:spChg>
        <pc:picChg chg="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483130473" sldId="306"/>
            <ac:picMk id="5" creationId="{D8F5C418-01B0-2DAC-BBAB-50A5E9C4656A}"/>
          </ac:picMkLst>
        </pc:picChg>
      </pc:sldChg>
      <pc:sldChg chg="addSp delSp 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106980288" sldId="307"/>
        </pc:sldMkLst>
        <pc:spChg chg="del">
          <ac:chgData name="Wilkołaski Wiktor" userId="S::36202@pracownik.akademia.mil.pl::731bec0a-1f06-4f48-a186-feda293862dc" providerId="AD" clId="Web-{A2F46551-4D01-FD88-4518-C05E511BCBDB}" dt="2025-01-12T19:29:15.526" v="36"/>
          <ac:spMkLst>
            <pc:docMk/>
            <pc:sldMk cId="106980288" sldId="307"/>
            <ac:spMk id="10" creationId="{CDED733A-4D12-4A2A-EECA-6107A1D9C5B6}"/>
          </ac:spMkLst>
        </pc:spChg>
        <pc:picChg chg="add 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106980288" sldId="307"/>
            <ac:picMk id="2" creationId="{FB2D3EAE-B12C-DCED-97AB-80421FD78461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0:25:22.187" v="77" actId="14100"/>
          <ac:picMkLst>
            <pc:docMk/>
            <pc:sldMk cId="106980288" sldId="307"/>
            <ac:picMk id="3" creationId="{66465763-CC88-2997-6927-C9F3FBD3064A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20:25:28.437" v="78" actId="14100"/>
          <ac:picMkLst>
            <pc:docMk/>
            <pc:sldMk cId="106980288" sldId="307"/>
            <ac:picMk id="4" creationId="{B2C7D205-F616-D91D-9DEE-E56BA69DB107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19:31:53.631" v="51" actId="1076"/>
          <ac:picMkLst>
            <pc:docMk/>
            <pc:sldMk cId="106980288" sldId="307"/>
            <ac:picMk id="5" creationId="{3E88A336-1133-DC72-430B-A876A77A92F0}"/>
          </ac:picMkLst>
        </pc:picChg>
        <pc:picChg chg="add mod">
          <ac:chgData name="Wilkołaski Wiktor" userId="S::36202@pracownik.akademia.mil.pl::731bec0a-1f06-4f48-a186-feda293862dc" providerId="AD" clId="Web-{A2F46551-4D01-FD88-4518-C05E511BCBDB}" dt="2025-01-12T20:25:31.734" v="79" actId="14100"/>
          <ac:picMkLst>
            <pc:docMk/>
            <pc:sldMk cId="106980288" sldId="307"/>
            <ac:picMk id="6" creationId="{B8E7CF6D-2165-3130-D982-FEA2E17F4878}"/>
          </ac:picMkLst>
        </pc:picChg>
        <pc:picChg chg="mod">
          <ac:chgData name="Wilkołaski Wiktor" userId="S::36202@pracownik.akademia.mil.pl::731bec0a-1f06-4f48-a186-feda293862dc" providerId="AD" clId="Web-{A2F46551-4D01-FD88-4518-C05E511BCBDB}" dt="2025-01-12T19:29:19.948" v="38" actId="1076"/>
          <ac:picMkLst>
            <pc:docMk/>
            <pc:sldMk cId="106980288" sldId="307"/>
            <ac:picMk id="14" creationId="{82915A73-CB82-2377-C0FE-7B3310BE5703}"/>
          </ac:picMkLst>
        </pc:picChg>
      </pc:sldChg>
      <pc:sldChg chg="addSp delSp modSp mod modClrScheme chgLayout">
        <pc:chgData name="Wilkołaski Wiktor" userId="S::36202@pracownik.akademia.mil.pl::731bec0a-1f06-4f48-a186-feda293862dc" providerId="AD" clId="Web-{A2F46551-4D01-FD88-4518-C05E511BCBDB}" dt="2025-01-12T21:54:08.598" v="250"/>
        <pc:sldMkLst>
          <pc:docMk/>
          <pc:sldMk cId="440184108" sldId="308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440184108" sldId="308"/>
            <ac:spMk id="2" creationId="{4302A41E-7CD6-42CE-CD86-84C91C2664BB}"/>
          </ac:spMkLst>
        </pc:spChg>
        <pc:spChg chg="mod ord">
          <ac:chgData name="Wilkołaski Wiktor" userId="S::36202@pracownik.akademia.mil.pl::731bec0a-1f06-4f48-a186-feda293862dc" providerId="AD" clId="Web-{A2F46551-4D01-FD88-4518-C05E511BCBDB}" dt="2025-01-12T21:38:55.808" v="195" actId="20577"/>
          <ac:spMkLst>
            <pc:docMk/>
            <pc:sldMk cId="440184108" sldId="308"/>
            <ac:spMk id="4" creationId="{BA709391-154C-DC35-F717-70D9AFD5009A}"/>
          </ac:spMkLst>
        </pc:spChg>
        <pc:picChg chg="add del mod">
          <ac:chgData name="Wilkołaski Wiktor" userId="S::36202@pracownik.akademia.mil.pl::731bec0a-1f06-4f48-a186-feda293862dc" providerId="AD" clId="Web-{A2F46551-4D01-FD88-4518-C05E511BCBDB}" dt="2025-01-12T21:39:43.621" v="206"/>
          <ac:picMkLst>
            <pc:docMk/>
            <pc:sldMk cId="440184108" sldId="308"/>
            <ac:picMk id="3" creationId="{0B4FBD4E-16DB-B131-8810-C814C696FCE8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21:39:37.965" v="202"/>
          <ac:picMkLst>
            <pc:docMk/>
            <pc:sldMk cId="440184108" sldId="308"/>
            <ac:picMk id="5" creationId="{6F04B9B3-1850-06ED-42D9-B3A3B85B25CE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21:44:37.973" v="216"/>
          <ac:picMkLst>
            <pc:docMk/>
            <pc:sldMk cId="440184108" sldId="308"/>
            <ac:picMk id="6" creationId="{073D4500-4380-5D33-718F-DD196FE3887B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21:52:52.690" v="232"/>
          <ac:picMkLst>
            <pc:docMk/>
            <pc:sldMk cId="440184108" sldId="308"/>
            <ac:picMk id="7" creationId="{ADE1A4BA-8A2F-3D71-6ED2-9BD9883951B3}"/>
          </ac:picMkLst>
        </pc:picChg>
        <pc:picChg chg="add del mod">
          <ac:chgData name="Wilkołaski Wiktor" userId="S::36202@pracownik.akademia.mil.pl::731bec0a-1f06-4f48-a186-feda293862dc" providerId="AD" clId="Web-{A2F46551-4D01-FD88-4518-C05E511BCBDB}" dt="2025-01-12T21:54:08.598" v="250"/>
          <ac:picMkLst>
            <pc:docMk/>
            <pc:sldMk cId="440184108" sldId="308"/>
            <ac:picMk id="5122" creationId="{68D0BBA6-22EF-7DDF-7BE1-3A430F41007E}"/>
          </ac:picMkLst>
        </pc:picChg>
      </pc:sldChg>
      <pc:sldChg chg="addSp delSp modSp mod modClrScheme chgLayout">
        <pc:chgData name="Wilkołaski Wiktor" userId="S::36202@pracownik.akademia.mil.pl::731bec0a-1f06-4f48-a186-feda293862dc" providerId="AD" clId="Web-{A2F46551-4D01-FD88-4518-C05E511BCBDB}" dt="2025-01-12T21:36:32.381" v="179"/>
        <pc:sldMkLst>
          <pc:docMk/>
          <pc:sldMk cId="3136252138" sldId="309"/>
        </pc:sldMkLst>
        <pc:spChg chg="mod ord">
          <ac:chgData name="Wilkołaski Wiktor" userId="S::36202@pracownik.akademia.mil.pl::731bec0a-1f06-4f48-a186-feda293862dc" providerId="AD" clId="Web-{A2F46551-4D01-FD88-4518-C05E511BCBDB}" dt="2025-01-12T21:36:32.381" v="179"/>
          <ac:spMkLst>
            <pc:docMk/>
            <pc:sldMk cId="3136252138" sldId="309"/>
            <ac:spMk id="2" creationId="{C1E5930D-B43E-9AC0-3527-067C1F767B74}"/>
          </ac:spMkLst>
        </pc:spChg>
        <pc:spChg chg="add del mod">
          <ac:chgData name="Wilkołaski Wiktor" userId="S::36202@pracownik.akademia.mil.pl::731bec0a-1f06-4f48-a186-feda293862dc" providerId="AD" clId="Web-{A2F46551-4D01-FD88-4518-C05E511BCBDB}" dt="2025-01-12T13:23:32.455" v="12"/>
          <ac:spMkLst>
            <pc:docMk/>
            <pc:sldMk cId="3136252138" sldId="309"/>
            <ac:spMk id="4" creationId="{6DC24B6F-6B92-E6C1-9747-D0B98FF5096E}"/>
          </ac:spMkLst>
        </pc:spChg>
        <pc:spChg chg="add del mod">
          <ac:chgData name="Wilkołaski Wiktor" userId="S::36202@pracownik.akademia.mil.pl::731bec0a-1f06-4f48-a186-feda293862dc" providerId="AD" clId="Web-{A2F46551-4D01-FD88-4518-C05E511BCBDB}" dt="2025-01-12T16:19:38.724" v="21"/>
          <ac:spMkLst>
            <pc:docMk/>
            <pc:sldMk cId="3136252138" sldId="309"/>
            <ac:spMk id="4" creationId="{F9D80F01-4B6C-B160-CF6C-22AC0C9914E9}"/>
          </ac:spMkLst>
        </pc:spChg>
        <pc:spChg chg="add del mod">
          <ac:chgData name="Wilkołaski Wiktor" userId="S::36202@pracownik.akademia.mil.pl::731bec0a-1f06-4f48-a186-feda293862dc" providerId="AD" clId="Web-{A2F46551-4D01-FD88-4518-C05E511BCBDB}" dt="2025-01-12T16:20:25.179" v="35"/>
          <ac:spMkLst>
            <pc:docMk/>
            <pc:sldMk cId="3136252138" sldId="309"/>
            <ac:spMk id="7" creationId="{02FCE538-FB8A-8DBB-37CE-2B80E219D451}"/>
          </ac:spMkLst>
        </pc:spChg>
        <pc:spChg chg="add del mod">
          <ac:chgData name="Wilkołaski Wiktor" userId="S::36202@pracownik.akademia.mil.pl::731bec0a-1f06-4f48-a186-feda293862dc" providerId="AD" clId="Web-{A2F46551-4D01-FD88-4518-C05E511BCBDB}" dt="2025-01-12T13:23:54.330" v="15"/>
          <ac:spMkLst>
            <pc:docMk/>
            <pc:sldMk cId="3136252138" sldId="309"/>
            <ac:spMk id="7" creationId="{61119487-E5E9-81CC-EC41-0D21BAFF6A4A}"/>
          </ac:spMkLst>
        </pc:spChg>
        <pc:spChg chg="del">
          <ac:chgData name="Wilkołaski Wiktor" userId="S::36202@pracownik.akademia.mil.pl::731bec0a-1f06-4f48-a186-feda293862dc" providerId="AD" clId="Web-{A2F46551-4D01-FD88-4518-C05E511BCBDB}" dt="2025-01-12T13:22:13.656" v="1"/>
          <ac:spMkLst>
            <pc:docMk/>
            <pc:sldMk cId="3136252138" sldId="309"/>
            <ac:spMk id="10" creationId="{8BD0F4D8-9353-0006-7BB1-8E239FB39688}"/>
          </ac:spMkLst>
        </pc:spChg>
        <pc:spChg chg="add del mod">
          <ac:chgData name="Wilkołaski Wiktor" userId="S::36202@pracownik.akademia.mil.pl::731bec0a-1f06-4f48-a186-feda293862dc" providerId="AD" clId="Web-{A2F46551-4D01-FD88-4518-C05E511BCBDB}" dt="2025-01-12T16:20:06.803" v="28"/>
          <ac:spMkLst>
            <pc:docMk/>
            <pc:sldMk cId="3136252138" sldId="309"/>
            <ac:spMk id="13" creationId="{057E5513-D3D2-4A81-398A-7731F272F857}"/>
          </ac:spMkLst>
        </pc:spChg>
        <pc:picChg chg="add del mod ord">
          <ac:chgData name="Wilkołaski Wiktor" userId="S::36202@pracownik.akademia.mil.pl::731bec0a-1f06-4f48-a186-feda293862dc" providerId="AD" clId="Web-{A2F46551-4D01-FD88-4518-C05E511BCBDB}" dt="2025-01-12T16:20:01.459" v="27"/>
          <ac:picMkLst>
            <pc:docMk/>
            <pc:sldMk cId="3136252138" sldId="309"/>
            <ac:picMk id="5" creationId="{08A7841C-26D9-95DF-A4B8-C9AFBC0C3B47}"/>
          </ac:picMkLst>
        </pc:picChg>
        <pc:picChg chg="add del mod ord">
          <ac:chgData name="Wilkołaski Wiktor" userId="S::36202@pracownik.akademia.mil.pl::731bec0a-1f06-4f48-a186-feda293862dc" providerId="AD" clId="Web-{A2F46551-4D01-FD88-4518-C05E511BCBDB}" dt="2025-01-12T13:23:26.720" v="9"/>
          <ac:picMkLst>
            <pc:docMk/>
            <pc:sldMk cId="3136252138" sldId="309"/>
            <ac:picMk id="5" creationId="{5744A82A-A91A-F49F-25CA-A170541A779D}"/>
          </ac:picMkLst>
        </pc:picChg>
        <pc:picChg chg="add del mod ord">
          <ac:chgData name="Wilkołaski Wiktor" userId="S::36202@pracownik.akademia.mil.pl::731bec0a-1f06-4f48-a186-feda293862dc" providerId="AD" clId="Web-{A2F46551-4D01-FD88-4518-C05E511BCBDB}" dt="2025-01-12T13:23:30.127" v="11"/>
          <ac:picMkLst>
            <pc:docMk/>
            <pc:sldMk cId="3136252138" sldId="309"/>
            <ac:picMk id="8" creationId="{0C1242CB-2844-C77F-FD98-E9493AB71510}"/>
          </ac:picMkLst>
        </pc:picChg>
        <pc:picChg chg="add mod ord">
          <ac:chgData name="Wilkołaski Wiktor" userId="S::36202@pracownik.akademia.mil.pl::731bec0a-1f06-4f48-a186-feda293862dc" providerId="AD" clId="Web-{A2F46551-4D01-FD88-4518-C05E511BCBDB}" dt="2025-01-12T21:36:32.381" v="179"/>
          <ac:picMkLst>
            <pc:docMk/>
            <pc:sldMk cId="3136252138" sldId="309"/>
            <ac:picMk id="8" creationId="{685D750B-C0F7-7C3E-8917-B5889AA6B10E}"/>
          </ac:picMkLst>
        </pc:picChg>
        <pc:picChg chg="add del mod ord">
          <ac:chgData name="Wilkołaski Wiktor" userId="S::36202@pracownik.akademia.mil.pl::731bec0a-1f06-4f48-a186-feda293862dc" providerId="AD" clId="Web-{A2F46551-4D01-FD88-4518-C05E511BCBDB}" dt="2025-01-12T13:23:35.939" v="14"/>
          <ac:picMkLst>
            <pc:docMk/>
            <pc:sldMk cId="3136252138" sldId="309"/>
            <ac:picMk id="9" creationId="{50FB5705-B1CE-187E-A64F-9BED67DD5CB8}"/>
          </ac:picMkLst>
        </pc:picChg>
        <pc:picChg chg="del">
          <ac:chgData name="Wilkołaski Wiktor" userId="S::36202@pracownik.akademia.mil.pl::731bec0a-1f06-4f48-a186-feda293862dc" providerId="AD" clId="Web-{A2F46551-4D01-FD88-4518-C05E511BCBDB}" dt="2025-01-12T13:22:12.640" v="0"/>
          <ac:picMkLst>
            <pc:docMk/>
            <pc:sldMk cId="3136252138" sldId="309"/>
            <ac:picMk id="11" creationId="{9E66642B-55EC-D61C-720B-36B28E0BAA0D}"/>
          </ac:picMkLst>
        </pc:picChg>
        <pc:picChg chg="add del mod ord">
          <ac:chgData name="Wilkołaski Wiktor" userId="S::36202@pracownik.akademia.mil.pl::731bec0a-1f06-4f48-a186-feda293862dc" providerId="AD" clId="Web-{A2F46551-4D01-FD88-4518-C05E511BCBDB}" dt="2025-01-12T16:19:37.521" v="20"/>
          <ac:picMkLst>
            <pc:docMk/>
            <pc:sldMk cId="3136252138" sldId="309"/>
            <ac:picMk id="14" creationId="{72A3AC9D-A5D1-266E-6A74-497BF2A907C3}"/>
          </ac:picMkLst>
        </pc:picChg>
      </pc:sldChg>
      <pc:sldMasterChg chg="add del addSldLayout delSldLayout">
        <pc:chgData name="Wilkołaski Wiktor" userId="S::36202@pracownik.akademia.mil.pl::731bec0a-1f06-4f48-a186-feda293862dc" providerId="AD" clId="Web-{A2F46551-4D01-FD88-4518-C05E511BCBDB}" dt="2025-01-12T21:36:32.381" v="179"/>
        <pc:sldMasterMkLst>
          <pc:docMk/>
          <pc:sldMasterMk cId="1965934658" sldId="2147483648"/>
        </pc:sldMasterMkLst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1563727740" sldId="2147483649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2587894702" sldId="2147483650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2845438103" sldId="2147483652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3424675042" sldId="2147483654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1924186377" sldId="2147483659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1914388044" sldId="2147483660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2162967001" sldId="2147483661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505290787" sldId="2147483662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657852692" sldId="2147483663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137703936" sldId="2147483664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2626099294" sldId="2147483665"/>
          </pc:sldLayoutMkLst>
        </pc:sldLayoutChg>
        <pc:sldLayoutChg chg="add del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1965934658" sldId="2147483648"/>
            <pc:sldLayoutMk cId="280815037" sldId="2147483666"/>
          </pc:sldLayoutMkLst>
        </pc:sldLayoutChg>
      </pc:sldMasterChg>
      <pc:sldMasterChg chg="add del addSldLayout delSldLayout modSldLayout">
        <pc:chgData name="Wilkołaski Wiktor" userId="S::36202@pracownik.akademia.mil.pl::731bec0a-1f06-4f48-a186-feda293862dc" providerId="AD" clId="Web-{A2F46551-4D01-FD88-4518-C05E511BCBDB}" dt="2025-01-12T21:36:32.381" v="179"/>
        <pc:sldMasterMkLst>
          <pc:docMk/>
          <pc:sldMasterMk cId="252557921" sldId="2147483667"/>
        </pc:sldMasterMkLst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609890252" sldId="2147483668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3814620732" sldId="2147483669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2898363599" sldId="2147483670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603921270" sldId="2147483671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525061113" sldId="2147483672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829896508" sldId="2147483673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2256146925" sldId="2147483674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198160579" sldId="2147483675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490077636" sldId="2147483676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888296926" sldId="2147483677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705965605" sldId="2147483678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3651595074" sldId="2147483679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1520062274" sldId="2147483680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866481516" sldId="2147483681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378955413" sldId="2147483682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314654671" sldId="2147483683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2584009279" sldId="2147483684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669213241" sldId="2147483685"/>
          </pc:sldLayoutMkLst>
        </pc:sldLayoutChg>
        <pc:sldLayoutChg chg="add del mod replId">
          <pc:chgData name="Wilkołaski Wiktor" userId="S::36202@pracownik.akademia.mil.pl::731bec0a-1f06-4f48-a186-feda293862dc" providerId="AD" clId="Web-{A2F46551-4D01-FD88-4518-C05E511BCBDB}" dt="2025-01-12T21:36:32.381" v="179"/>
          <pc:sldLayoutMkLst>
            <pc:docMk/>
            <pc:sldMasterMk cId="252557921" sldId="2147483667"/>
            <pc:sldLayoutMk cId="88833626" sldId="2147483686"/>
          </pc:sldLayoutMkLst>
        </pc:sldLayoutChg>
      </pc:sldMasterChg>
    </pc:docChg>
  </pc:docChgLst>
  <pc:docChgLst>
    <pc:chgData name="Wilkołaski Wiktor" userId="S::36202@pracownik.akademia.mil.pl::731bec0a-1f06-4f48-a186-feda293862dc" providerId="AD" clId="Web-{ACA9AE13-169A-0C4B-8212-937533F521FC}"/>
    <pc:docChg chg="addSld delSld modSld">
      <pc:chgData name="Wilkołaski Wiktor" userId="S::36202@pracownik.akademia.mil.pl::731bec0a-1f06-4f48-a186-feda293862dc" providerId="AD" clId="Web-{ACA9AE13-169A-0C4B-8212-937533F521FC}" dt="2025-01-11T14:55:22.165" v="939" actId="20577"/>
      <pc:docMkLst>
        <pc:docMk/>
      </pc:docMkLst>
      <pc:sldChg chg="del">
        <pc:chgData name="Wilkołaski Wiktor" userId="S::36202@pracownik.akademia.mil.pl::731bec0a-1f06-4f48-a186-feda293862dc" providerId="AD" clId="Web-{ACA9AE13-169A-0C4B-8212-937533F521FC}" dt="2025-01-11T14:40:11.482" v="324"/>
        <pc:sldMkLst>
          <pc:docMk/>
          <pc:sldMk cId="3666674671" sldId="261"/>
        </pc:sldMkLst>
      </pc:sldChg>
      <pc:sldChg chg="modSp">
        <pc:chgData name="Wilkołaski Wiktor" userId="S::36202@pracownik.akademia.mil.pl::731bec0a-1f06-4f48-a186-feda293862dc" providerId="AD" clId="Web-{ACA9AE13-169A-0C4B-8212-937533F521FC}" dt="2025-01-11T14:53:05.301" v="875" actId="20577"/>
        <pc:sldMkLst>
          <pc:docMk/>
          <pc:sldMk cId="729609147" sldId="265"/>
        </pc:sldMkLst>
        <pc:spChg chg="mod">
          <ac:chgData name="Wilkołaski Wiktor" userId="S::36202@pracownik.akademia.mil.pl::731bec0a-1f06-4f48-a186-feda293862dc" providerId="AD" clId="Web-{ACA9AE13-169A-0C4B-8212-937533F521FC}" dt="2025-01-11T14:45:38.851" v="464" actId="20577"/>
          <ac:spMkLst>
            <pc:docMk/>
            <pc:sldMk cId="729609147" sldId="265"/>
            <ac:spMk id="2" creationId="{314C27C8-165C-5513-DB4B-9D840097C545}"/>
          </ac:spMkLst>
        </pc:spChg>
        <pc:spChg chg="mod">
          <ac:chgData name="Wilkołaski Wiktor" userId="S::36202@pracownik.akademia.mil.pl::731bec0a-1f06-4f48-a186-feda293862dc" providerId="AD" clId="Web-{ACA9AE13-169A-0C4B-8212-937533F521FC}" dt="2025-01-11T14:53:05.301" v="875" actId="20577"/>
          <ac:spMkLst>
            <pc:docMk/>
            <pc:sldMk cId="729609147" sldId="265"/>
            <ac:spMk id="4" creationId="{83302BFD-960F-CBB3-E984-CDC12813A10C}"/>
          </ac:spMkLst>
        </pc:spChg>
        <pc:spChg chg="mod">
          <ac:chgData name="Wilkołaski Wiktor" userId="S::36202@pracownik.akademia.mil.pl::731bec0a-1f06-4f48-a186-feda293862dc" providerId="AD" clId="Web-{ACA9AE13-169A-0C4B-8212-937533F521FC}" dt="2025-01-11T14:48:23.731" v="660" actId="20577"/>
          <ac:spMkLst>
            <pc:docMk/>
            <pc:sldMk cId="729609147" sldId="265"/>
            <ac:spMk id="52" creationId="{F2CCE123-860F-8623-781F-12CEA66980F5}"/>
          </ac:spMkLst>
        </pc:spChg>
      </pc:sldChg>
      <pc:sldChg chg="del">
        <pc:chgData name="Wilkołaski Wiktor" userId="S::36202@pracownik.akademia.mil.pl::731bec0a-1f06-4f48-a186-feda293862dc" providerId="AD" clId="Web-{ACA9AE13-169A-0C4B-8212-937533F521FC}" dt="2025-01-11T14:41:58.064" v="378"/>
        <pc:sldMkLst>
          <pc:docMk/>
          <pc:sldMk cId="4259977132" sldId="268"/>
        </pc:sldMkLst>
      </pc:sldChg>
      <pc:sldChg chg="del">
        <pc:chgData name="Wilkołaski Wiktor" userId="S::36202@pracownik.akademia.mil.pl::731bec0a-1f06-4f48-a186-feda293862dc" providerId="AD" clId="Web-{ACA9AE13-169A-0C4B-8212-937533F521FC}" dt="2025-01-11T14:40:41.796" v="330"/>
        <pc:sldMkLst>
          <pc:docMk/>
          <pc:sldMk cId="1679936628" sldId="273"/>
        </pc:sldMkLst>
      </pc:sldChg>
      <pc:sldChg chg="modSp">
        <pc:chgData name="Wilkołaski Wiktor" userId="S::36202@pracownik.akademia.mil.pl::731bec0a-1f06-4f48-a186-feda293862dc" providerId="AD" clId="Web-{ACA9AE13-169A-0C4B-8212-937533F521FC}" dt="2025-01-11T14:39:09.403" v="322" actId="20577"/>
        <pc:sldMkLst>
          <pc:docMk/>
          <pc:sldMk cId="467869221" sldId="280"/>
        </pc:sldMkLst>
        <pc:spChg chg="mod">
          <ac:chgData name="Wilkołaski Wiktor" userId="S::36202@pracownik.akademia.mil.pl::731bec0a-1f06-4f48-a186-feda293862dc" providerId="AD" clId="Web-{ACA9AE13-169A-0C4B-8212-937533F521FC}" dt="2025-01-11T14:39:09.403" v="322" actId="20577"/>
          <ac:spMkLst>
            <pc:docMk/>
            <pc:sldMk cId="467869221" sldId="280"/>
            <ac:spMk id="3" creationId="{B2F3FA79-DE26-1F2A-0CF7-5671B73C8B6F}"/>
          </ac:spMkLst>
        </pc:spChg>
        <pc:picChg chg="mod">
          <ac:chgData name="Wilkołaski Wiktor" userId="S::36202@pracownik.akademia.mil.pl::731bec0a-1f06-4f48-a186-feda293862dc" providerId="AD" clId="Web-{ACA9AE13-169A-0C4B-8212-937533F521FC}" dt="2025-01-11T14:34:52.989" v="213"/>
          <ac:picMkLst>
            <pc:docMk/>
            <pc:sldMk cId="467869221" sldId="280"/>
            <ac:picMk id="4" creationId="{94D43AA7-0244-2FEB-86AC-B5DECE0232D8}"/>
          </ac:picMkLst>
        </pc:picChg>
      </pc:sldChg>
      <pc:sldChg chg="addSp delSp modSp">
        <pc:chgData name="Wilkołaski Wiktor" userId="S::36202@pracownik.akademia.mil.pl::731bec0a-1f06-4f48-a186-feda293862dc" providerId="AD" clId="Web-{ACA9AE13-169A-0C4B-8212-937533F521FC}" dt="2025-01-11T14:28:10.759" v="104" actId="20577"/>
        <pc:sldMkLst>
          <pc:docMk/>
          <pc:sldMk cId="639264769" sldId="281"/>
        </pc:sldMkLst>
        <pc:spChg chg="add del mod">
          <ac:chgData name="Wilkołaski Wiktor" userId="S::36202@pracownik.akademia.mil.pl::731bec0a-1f06-4f48-a186-feda293862dc" providerId="AD" clId="Web-{ACA9AE13-169A-0C4B-8212-937533F521FC}" dt="2025-01-11T14:22:56.919" v="91"/>
          <ac:spMkLst>
            <pc:docMk/>
            <pc:sldMk cId="639264769" sldId="281"/>
            <ac:spMk id="3" creationId="{93C4ACF3-CDCC-3706-93A1-7D90BB9AEAA2}"/>
          </ac:spMkLst>
        </pc:spChg>
        <pc:spChg chg="mod">
          <ac:chgData name="Wilkołaski Wiktor" userId="S::36202@pracownik.akademia.mil.pl::731bec0a-1f06-4f48-a186-feda293862dc" providerId="AD" clId="Web-{ACA9AE13-169A-0C4B-8212-937533F521FC}" dt="2025-01-11T14:28:10.759" v="104" actId="20577"/>
          <ac:spMkLst>
            <pc:docMk/>
            <pc:sldMk cId="639264769" sldId="281"/>
            <ac:spMk id="6" creationId="{F20A922B-22EC-7FD8-FA8C-2FFAC558BD66}"/>
          </ac:spMkLst>
        </pc:spChg>
        <pc:picChg chg="add del mod">
          <ac:chgData name="Wilkołaski Wiktor" userId="S::36202@pracownik.akademia.mil.pl::731bec0a-1f06-4f48-a186-feda293862dc" providerId="AD" clId="Web-{ACA9AE13-169A-0C4B-8212-937533F521FC}" dt="2025-01-11T14:27:12.320" v="102" actId="14100"/>
          <ac:picMkLst>
            <pc:docMk/>
            <pc:sldMk cId="639264769" sldId="281"/>
            <ac:picMk id="4" creationId="{782ED2F6-AFB3-9199-3999-2B5E4BAF2423}"/>
          </ac:picMkLst>
        </pc:picChg>
        <pc:picChg chg="add del mod ord">
          <ac:chgData name="Wilkołaski Wiktor" userId="S::36202@pracownik.akademia.mil.pl::731bec0a-1f06-4f48-a186-feda293862dc" providerId="AD" clId="Web-{ACA9AE13-169A-0C4B-8212-937533F521FC}" dt="2025-01-11T14:21:42.303" v="88"/>
          <ac:picMkLst>
            <pc:docMk/>
            <pc:sldMk cId="639264769" sldId="281"/>
            <ac:picMk id="5" creationId="{45CCE62C-DF31-3223-2885-BE513AF7329D}"/>
          </ac:picMkLst>
        </pc:picChg>
        <pc:picChg chg="add del mod ord">
          <ac:chgData name="Wilkołaski Wiktor" userId="S::36202@pracownik.akademia.mil.pl::731bec0a-1f06-4f48-a186-feda293862dc" providerId="AD" clId="Web-{ACA9AE13-169A-0C4B-8212-937533F521FC}" dt="2025-01-11T14:22:43.793" v="90"/>
          <ac:picMkLst>
            <pc:docMk/>
            <pc:sldMk cId="639264769" sldId="281"/>
            <ac:picMk id="7" creationId="{1ECDE196-1E21-8B29-5F65-9F5068EF2119}"/>
          </ac:picMkLst>
        </pc:picChg>
      </pc:sldChg>
      <pc:sldChg chg="modSp">
        <pc:chgData name="Wilkołaski Wiktor" userId="S::36202@pracownik.akademia.mil.pl::731bec0a-1f06-4f48-a186-feda293862dc" providerId="AD" clId="Web-{ACA9AE13-169A-0C4B-8212-937533F521FC}" dt="2025-01-11T14:44:39.896" v="446" actId="14100"/>
        <pc:sldMkLst>
          <pc:docMk/>
          <pc:sldMk cId="1672017990" sldId="284"/>
        </pc:sldMkLst>
        <pc:spChg chg="mod">
          <ac:chgData name="Wilkołaski Wiktor" userId="S::36202@pracownik.akademia.mil.pl::731bec0a-1f06-4f48-a186-feda293862dc" providerId="AD" clId="Web-{ACA9AE13-169A-0C4B-8212-937533F521FC}" dt="2025-01-11T14:37:13.321" v="266" actId="14100"/>
          <ac:spMkLst>
            <pc:docMk/>
            <pc:sldMk cId="1672017990" sldId="284"/>
            <ac:spMk id="2" creationId="{081AD706-11EF-C258-EBD5-C4EEFEAACF16}"/>
          </ac:spMkLst>
        </pc:spChg>
        <pc:spChg chg="mod">
          <ac:chgData name="Wilkołaski Wiktor" userId="S::36202@pracownik.akademia.mil.pl::731bec0a-1f06-4f48-a186-feda293862dc" providerId="AD" clId="Web-{ACA9AE13-169A-0C4B-8212-937533F521FC}" dt="2025-01-11T14:44:39.896" v="446" actId="14100"/>
          <ac:spMkLst>
            <pc:docMk/>
            <pc:sldMk cId="1672017990" sldId="284"/>
            <ac:spMk id="3" creationId="{992EC4A8-49EE-CF82-CFDC-BA9308ED0D65}"/>
          </ac:spMkLst>
        </pc:spChg>
        <pc:picChg chg="mod">
          <ac:chgData name="Wilkołaski Wiktor" userId="S::36202@pracownik.akademia.mil.pl::731bec0a-1f06-4f48-a186-feda293862dc" providerId="AD" clId="Web-{ACA9AE13-169A-0C4B-8212-937533F521FC}" dt="2025-01-11T14:32:08.985" v="155"/>
          <ac:picMkLst>
            <pc:docMk/>
            <pc:sldMk cId="1672017990" sldId="284"/>
            <ac:picMk id="15" creationId="{E4DF753A-3575-A0D9-5135-8A94308DC038}"/>
          </ac:picMkLst>
        </pc:picChg>
      </pc:sldChg>
      <pc:sldChg chg="modSp add replId">
        <pc:chgData name="Wilkołaski Wiktor" userId="S::36202@pracownik.akademia.mil.pl::731bec0a-1f06-4f48-a186-feda293862dc" providerId="AD" clId="Web-{ACA9AE13-169A-0C4B-8212-937533F521FC}" dt="2025-01-11T14:41:04.921" v="342" actId="20577"/>
        <pc:sldMkLst>
          <pc:docMk/>
          <pc:sldMk cId="3033873897" sldId="293"/>
        </pc:sldMkLst>
        <pc:spChg chg="mod">
          <ac:chgData name="Wilkołaski Wiktor" userId="S::36202@pracownik.akademia.mil.pl::731bec0a-1f06-4f48-a186-feda293862dc" providerId="AD" clId="Web-{ACA9AE13-169A-0C4B-8212-937533F521FC}" dt="2025-01-11T14:41:04.921" v="342" actId="20577"/>
          <ac:spMkLst>
            <pc:docMk/>
            <pc:sldMk cId="3033873897" sldId="293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1:18.359" v="350" actId="20577"/>
        <pc:sldMkLst>
          <pc:docMk/>
          <pc:sldMk cId="1551934204" sldId="294"/>
        </pc:sldMkLst>
        <pc:spChg chg="mod">
          <ac:chgData name="Wilkołaski Wiktor" userId="S::36202@pracownik.akademia.mil.pl::731bec0a-1f06-4f48-a186-feda293862dc" providerId="AD" clId="Web-{ACA9AE13-169A-0C4B-8212-937533F521FC}" dt="2025-01-11T14:41:18.359" v="350" actId="20577"/>
          <ac:spMkLst>
            <pc:docMk/>
            <pc:sldMk cId="1551934204" sldId="294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1:42.782" v="373" actId="20577"/>
        <pc:sldMkLst>
          <pc:docMk/>
          <pc:sldMk cId="3194913329" sldId="295"/>
        </pc:sldMkLst>
        <pc:spChg chg="mod">
          <ac:chgData name="Wilkołaski Wiktor" userId="S::36202@pracownik.akademia.mil.pl::731bec0a-1f06-4f48-a186-feda293862dc" providerId="AD" clId="Web-{ACA9AE13-169A-0C4B-8212-937533F521FC}" dt="2025-01-11T14:41:42.782" v="373" actId="20577"/>
          <ac:spMkLst>
            <pc:docMk/>
            <pc:sldMk cId="3194913329" sldId="295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2:14.923" v="385" actId="20577"/>
        <pc:sldMkLst>
          <pc:docMk/>
          <pc:sldMk cId="1691884558" sldId="296"/>
        </pc:sldMkLst>
        <pc:spChg chg="mod">
          <ac:chgData name="Wilkołaski Wiktor" userId="S::36202@pracownik.akademia.mil.pl::731bec0a-1f06-4f48-a186-feda293862dc" providerId="AD" clId="Web-{ACA9AE13-169A-0C4B-8212-937533F521FC}" dt="2025-01-11T14:42:14.923" v="385" actId="20577"/>
          <ac:spMkLst>
            <pc:docMk/>
            <pc:sldMk cId="1691884558" sldId="296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3:05.972" v="406" actId="20577"/>
        <pc:sldMkLst>
          <pc:docMk/>
          <pc:sldMk cId="3267894223" sldId="297"/>
        </pc:sldMkLst>
        <pc:spChg chg="mod">
          <ac:chgData name="Wilkołaski Wiktor" userId="S::36202@pracownik.akademia.mil.pl::731bec0a-1f06-4f48-a186-feda293862dc" providerId="AD" clId="Web-{ACA9AE13-169A-0C4B-8212-937533F521FC}" dt="2025-01-11T14:43:05.972" v="406" actId="20577"/>
          <ac:spMkLst>
            <pc:docMk/>
            <pc:sldMk cId="3267894223" sldId="297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3:35.910" v="415" actId="20577"/>
        <pc:sldMkLst>
          <pc:docMk/>
          <pc:sldMk cId="3890962227" sldId="298"/>
        </pc:sldMkLst>
        <pc:spChg chg="mod">
          <ac:chgData name="Wilkołaski Wiktor" userId="S::36202@pracownik.akademia.mil.pl::731bec0a-1f06-4f48-a186-feda293862dc" providerId="AD" clId="Web-{ACA9AE13-169A-0C4B-8212-937533F521FC}" dt="2025-01-11T14:43:35.910" v="415" actId="20577"/>
          <ac:spMkLst>
            <pc:docMk/>
            <pc:sldMk cId="3890962227" sldId="298"/>
            <ac:spMk id="3" creationId="{B2F3FA79-DE26-1F2A-0CF7-5671B73C8B6F}"/>
          </ac:spMkLst>
        </pc:spChg>
      </pc:sldChg>
      <pc:sldChg chg="modSp add replId">
        <pc:chgData name="Wilkołaski Wiktor" userId="S::36202@pracownik.akademia.mil.pl::731bec0a-1f06-4f48-a186-feda293862dc" providerId="AD" clId="Web-{ACA9AE13-169A-0C4B-8212-937533F521FC}" dt="2025-01-11T14:44:05.380" v="433" actId="20577"/>
        <pc:sldMkLst>
          <pc:docMk/>
          <pc:sldMk cId="2373708898" sldId="299"/>
        </pc:sldMkLst>
        <pc:spChg chg="mod">
          <ac:chgData name="Wilkołaski Wiktor" userId="S::36202@pracownik.akademia.mil.pl::731bec0a-1f06-4f48-a186-feda293862dc" providerId="AD" clId="Web-{ACA9AE13-169A-0C4B-8212-937533F521FC}" dt="2025-01-11T14:44:05.380" v="433" actId="20577"/>
          <ac:spMkLst>
            <pc:docMk/>
            <pc:sldMk cId="2373708898" sldId="299"/>
            <ac:spMk id="3" creationId="{B2F3FA79-DE26-1F2A-0CF7-5671B73C8B6F}"/>
          </ac:spMkLst>
        </pc:spChg>
      </pc:sldChg>
      <pc:sldChg chg="add replId">
        <pc:chgData name="Wilkołaski Wiktor" userId="S::36202@pracownik.akademia.mil.pl::731bec0a-1f06-4f48-a186-feda293862dc" providerId="AD" clId="Web-{ACA9AE13-169A-0C4B-8212-937533F521FC}" dt="2025-01-11T14:44:14.864" v="434"/>
        <pc:sldMkLst>
          <pc:docMk/>
          <pc:sldMk cId="4086082503" sldId="300"/>
        </pc:sldMkLst>
      </pc:sldChg>
      <pc:sldChg chg="modSp add replId">
        <pc:chgData name="Wilkołaski Wiktor" userId="S::36202@pracownik.akademia.mil.pl::731bec0a-1f06-4f48-a186-feda293862dc" providerId="AD" clId="Web-{ACA9AE13-169A-0C4B-8212-937533F521FC}" dt="2025-01-11T14:55:22.165" v="939" actId="20577"/>
        <pc:sldMkLst>
          <pc:docMk/>
          <pc:sldMk cId="1686999423" sldId="301"/>
        </pc:sldMkLst>
        <pc:spChg chg="mod">
          <ac:chgData name="Wilkołaski Wiktor" userId="S::36202@pracownik.akademia.mil.pl::731bec0a-1f06-4f48-a186-feda293862dc" providerId="AD" clId="Web-{ACA9AE13-169A-0C4B-8212-937533F521FC}" dt="2025-01-11T14:55:22.165" v="939" actId="20577"/>
          <ac:spMkLst>
            <pc:docMk/>
            <pc:sldMk cId="1686999423" sldId="301"/>
            <ac:spMk id="52" creationId="{F2CCE123-860F-8623-781F-12CEA66980F5}"/>
          </ac:spMkLst>
        </pc:spChg>
      </pc:sldChg>
    </pc:docChg>
  </pc:docChgLst>
  <pc:docChgLst>
    <pc:chgData name="Wilkołaski Wiktor" userId="S::36202@pracownik.akademia.mil.pl::731bec0a-1f06-4f48-a186-feda293862dc" providerId="AD" clId="Web-{8E7AE2CA-3F38-B5C1-1D12-40D209165931}"/>
    <pc:docChg chg="addSld delSld modSld sldOrd">
      <pc:chgData name="Wilkołaski Wiktor" userId="S::36202@pracownik.akademia.mil.pl::731bec0a-1f06-4f48-a186-feda293862dc" providerId="AD" clId="Web-{8E7AE2CA-3F38-B5C1-1D12-40D209165931}" dt="2025-01-11T15:51:11.776" v="440" actId="14100"/>
      <pc:docMkLst>
        <pc:docMk/>
      </pc:docMkLst>
      <pc:sldChg chg="ord">
        <pc:chgData name="Wilkołaski Wiktor" userId="S::36202@pracownik.akademia.mil.pl::731bec0a-1f06-4f48-a186-feda293862dc" providerId="AD" clId="Web-{8E7AE2CA-3F38-B5C1-1D12-40D209165931}" dt="2025-01-11T15:00:18.842" v="154"/>
        <pc:sldMkLst>
          <pc:docMk/>
          <pc:sldMk cId="729609147" sldId="265"/>
        </pc:sldMkLst>
      </pc:sldChg>
      <pc:sldChg chg="del">
        <pc:chgData name="Wilkołaski Wiktor" userId="S::36202@pracownik.akademia.mil.pl::731bec0a-1f06-4f48-a186-feda293862dc" providerId="AD" clId="Web-{8E7AE2CA-3F38-B5C1-1D12-40D209165931}" dt="2025-01-11T15:13:07.651" v="329"/>
        <pc:sldMkLst>
          <pc:docMk/>
          <pc:sldMk cId="1649597717" sldId="277"/>
        </pc:sldMkLst>
      </pc:sldChg>
      <pc:sldChg chg="addSp delSp modSp ord">
        <pc:chgData name="Wilkołaski Wiktor" userId="S::36202@pracownik.akademia.mil.pl::731bec0a-1f06-4f48-a186-feda293862dc" providerId="AD" clId="Web-{8E7AE2CA-3F38-B5C1-1D12-40D209165931}" dt="2025-01-11T15:12:50.010" v="328" actId="20577"/>
        <pc:sldMkLst>
          <pc:docMk/>
          <pc:sldMk cId="2243159397" sldId="279"/>
        </pc:sldMkLst>
        <pc:spChg chg="mod">
          <ac:chgData name="Wilkołaski Wiktor" userId="S::36202@pracownik.akademia.mil.pl::731bec0a-1f06-4f48-a186-feda293862dc" providerId="AD" clId="Web-{8E7AE2CA-3F38-B5C1-1D12-40D209165931}" dt="2025-01-11T15:12:50.010" v="328" actId="20577"/>
          <ac:spMkLst>
            <pc:docMk/>
            <pc:sldMk cId="2243159397" sldId="279"/>
            <ac:spMk id="2" creationId="{47A9874B-BCA9-8420-1595-EDD1865A099A}"/>
          </ac:spMkLst>
        </pc:spChg>
        <pc:spChg chg="del mod">
          <ac:chgData name="Wilkołaski Wiktor" userId="S::36202@pracownik.akademia.mil.pl::731bec0a-1f06-4f48-a186-feda293862dc" providerId="AD" clId="Web-{8E7AE2CA-3F38-B5C1-1D12-40D209165931}" dt="2025-01-11T15:11:24.788" v="281"/>
          <ac:spMkLst>
            <pc:docMk/>
            <pc:sldMk cId="2243159397" sldId="279"/>
            <ac:spMk id="3" creationId="{68A5FD2B-E3E5-1C2B-0151-21F216B14A33}"/>
          </ac:spMkLst>
        </pc:spChg>
        <pc:spChg chg="del mod">
          <ac:chgData name="Wilkołaski Wiktor" userId="S::36202@pracownik.akademia.mil.pl::731bec0a-1f06-4f48-a186-feda293862dc" providerId="AD" clId="Web-{8E7AE2CA-3F38-B5C1-1D12-40D209165931}" dt="2025-01-11T15:04:19.413" v="164"/>
          <ac:spMkLst>
            <pc:docMk/>
            <pc:sldMk cId="2243159397" sldId="279"/>
            <ac:spMk id="4" creationId="{ACFBB810-3430-2C29-1AA0-9744AA0A1AA3}"/>
          </ac:spMkLst>
        </pc:spChg>
        <pc:spChg chg="add del mod">
          <ac:chgData name="Wilkołaski Wiktor" userId="S::36202@pracownik.akademia.mil.pl::731bec0a-1f06-4f48-a186-feda293862dc" providerId="AD" clId="Web-{8E7AE2CA-3F38-B5C1-1D12-40D209165931}" dt="2025-01-11T15:11:35.757" v="283"/>
          <ac:spMkLst>
            <pc:docMk/>
            <pc:sldMk cId="2243159397" sldId="279"/>
            <ac:spMk id="1536" creationId="{F5E58115-B4BF-67C7-F6BB-EF413CAB867B}"/>
          </ac:spMkLst>
        </pc:spChg>
        <pc:graphicFrameChg chg="add mod modGraphic">
          <ac:chgData name="Wilkołaski Wiktor" userId="S::36202@pracownik.akademia.mil.pl::731bec0a-1f06-4f48-a186-feda293862dc" providerId="AD" clId="Web-{8E7AE2CA-3F38-B5C1-1D12-40D209165931}" dt="2025-01-11T15:11:59.648" v="286" actId="14100"/>
          <ac:graphicFrameMkLst>
            <pc:docMk/>
            <pc:sldMk cId="2243159397" sldId="279"/>
            <ac:graphicFrameMk id="6" creationId="{055054D4-019E-A0C8-BCC3-59356A740BDF}"/>
          </ac:graphicFrameMkLst>
        </pc:graphicFrameChg>
      </pc:sldChg>
      <pc:sldChg chg="addSp delSp modSp">
        <pc:chgData name="Wilkołaski Wiktor" userId="S::36202@pracownik.akademia.mil.pl::731bec0a-1f06-4f48-a186-feda293862dc" providerId="AD" clId="Web-{8E7AE2CA-3F38-B5C1-1D12-40D209165931}" dt="2025-01-11T15:46:55.345" v="416" actId="14100"/>
        <pc:sldMkLst>
          <pc:docMk/>
          <pc:sldMk cId="4233691277" sldId="292"/>
        </pc:sldMkLst>
        <pc:spChg chg="mod">
          <ac:chgData name="Wilkołaski Wiktor" userId="S::36202@pracownik.akademia.mil.pl::731bec0a-1f06-4f48-a186-feda293862dc" providerId="AD" clId="Web-{8E7AE2CA-3F38-B5C1-1D12-40D209165931}" dt="2025-01-11T15:13:28.933" v="332" actId="20577"/>
          <ac:spMkLst>
            <pc:docMk/>
            <pc:sldMk cId="4233691277" sldId="292"/>
            <ac:spMk id="2" creationId="{9760FE33-53A6-E75A-9BA0-8B7B1BFDD51E}"/>
          </ac:spMkLst>
        </pc:spChg>
        <pc:spChg chg="add mod">
          <ac:chgData name="Wilkołaski Wiktor" userId="S::36202@pracownik.akademia.mil.pl::731bec0a-1f06-4f48-a186-feda293862dc" providerId="AD" clId="Web-{8E7AE2CA-3F38-B5C1-1D12-40D209165931}" dt="2025-01-11T15:13:25.964" v="331"/>
          <ac:spMkLst>
            <pc:docMk/>
            <pc:sldMk cId="4233691277" sldId="292"/>
            <ac:spMk id="4" creationId="{CAFDB460-80FD-6180-920A-082CF3790CB2}"/>
          </ac:spMkLst>
        </pc:spChg>
        <pc:spChg chg="add del mod">
          <ac:chgData name="Wilkołaski Wiktor" userId="S::36202@pracownik.akademia.mil.pl::731bec0a-1f06-4f48-a186-feda293862dc" providerId="AD" clId="Web-{8E7AE2CA-3F38-B5C1-1D12-40D209165931}" dt="2025-01-11T15:45:56.484" v="400"/>
          <ac:spMkLst>
            <pc:docMk/>
            <pc:sldMk cId="4233691277" sldId="292"/>
            <ac:spMk id="5" creationId="{C0ECC363-9C7D-6F77-6047-27699550D315}"/>
          </ac:spMkLst>
        </pc:spChg>
        <pc:graphicFrameChg chg="add del">
          <ac:chgData name="Wilkołaski Wiktor" userId="S::36202@pracownik.akademia.mil.pl::731bec0a-1f06-4f48-a186-feda293862dc" providerId="AD" clId="Web-{8E7AE2CA-3F38-B5C1-1D12-40D209165931}" dt="2025-01-11T15:46:04.453" v="403"/>
          <ac:graphicFrameMkLst>
            <pc:docMk/>
            <pc:sldMk cId="4233691277" sldId="292"/>
            <ac:graphicFrameMk id="6" creationId="{B63E05A8-107B-ADCE-0321-5A5B979D7018}"/>
          </ac:graphicFrameMkLst>
        </pc:graphicFrameChg>
        <pc:graphicFrameChg chg="add del mod topLvl modGraphic">
          <ac:chgData name="Wilkołaski Wiktor" userId="S::36202@pracownik.akademia.mil.pl::731bec0a-1f06-4f48-a186-feda293862dc" providerId="AD" clId="Web-{8E7AE2CA-3F38-B5C1-1D12-40D209165931}" dt="2025-01-11T15:36:03.375" v="380"/>
          <ac:graphicFrameMkLst>
            <pc:docMk/>
            <pc:sldMk cId="4233691277" sldId="292"/>
            <ac:graphicFrameMk id="6" creationId="{DBB50CA4-1B26-CD25-AC20-C55FB0CEDA86}"/>
          </ac:graphicFrameMkLst>
        </pc:graphicFrameChg>
        <pc:graphicFrameChg chg="add del mod topLvl modGraphic">
          <ac:chgData name="Wilkołaski Wiktor" userId="S::36202@pracownik.akademia.mil.pl::731bec0a-1f06-4f48-a186-feda293862dc" providerId="AD" clId="Web-{8E7AE2CA-3F38-B5C1-1D12-40D209165931}" dt="2025-01-11T15:46:06.781" v="404"/>
          <ac:graphicFrameMkLst>
            <pc:docMk/>
            <pc:sldMk cId="4233691277" sldId="292"/>
            <ac:graphicFrameMk id="7" creationId="{1E973516-5347-17B3-FEF3-AE0ED1037518}"/>
          </ac:graphicFrameMkLst>
        </pc:graphicFrameChg>
        <pc:graphicFrameChg chg="add del mod topLvl modGraphic">
          <ac:chgData name="Wilkołaski Wiktor" userId="S::36202@pracownik.akademia.mil.pl::731bec0a-1f06-4f48-a186-feda293862dc" providerId="AD" clId="Web-{8E7AE2CA-3F38-B5C1-1D12-40D209165931}" dt="2025-01-11T15:45:49.406" v="388"/>
          <ac:graphicFrameMkLst>
            <pc:docMk/>
            <pc:sldMk cId="4233691277" sldId="292"/>
            <ac:graphicFrameMk id="8" creationId="{AD0B3DAC-6021-01C3-1ED8-CBEF425B0312}"/>
          </ac:graphicFrameMkLst>
        </pc:graphicFrameChg>
        <pc:graphicFrameChg chg="del mod modGraphic">
          <ac:chgData name="Wilkołaski Wiktor" userId="S::36202@pracownik.akademia.mil.pl::731bec0a-1f06-4f48-a186-feda293862dc" providerId="AD" clId="Web-{8E7AE2CA-3F38-B5C1-1D12-40D209165931}" dt="2025-01-11T15:13:25.964" v="331"/>
          <ac:graphicFrameMkLst>
            <pc:docMk/>
            <pc:sldMk cId="4233691277" sldId="292"/>
            <ac:graphicFrameMk id="12" creationId="{CB65501E-A327-D358-9D08-A3694677266E}"/>
          </ac:graphicFrameMkLst>
        </pc:graphicFrameChg>
        <pc:picChg chg="add mod">
          <ac:chgData name="Wilkołaski Wiktor" userId="S::36202@pracownik.akademia.mil.pl::731bec0a-1f06-4f48-a186-feda293862dc" providerId="AD" clId="Web-{8E7AE2CA-3F38-B5C1-1D12-40D209165931}" dt="2025-01-11T15:46:55.345" v="416" actId="14100"/>
          <ac:picMkLst>
            <pc:docMk/>
            <pc:sldMk cId="4233691277" sldId="292"/>
            <ac:picMk id="3" creationId="{9683C555-572A-0F19-7E08-4BE52BC6A932}"/>
          </ac:picMkLst>
        </pc:picChg>
        <pc:picChg chg="add mod">
          <ac:chgData name="Wilkołaski Wiktor" userId="S::36202@pracownik.akademia.mil.pl::731bec0a-1f06-4f48-a186-feda293862dc" providerId="AD" clId="Web-{8E7AE2CA-3F38-B5C1-1D12-40D209165931}" dt="2025-01-11T15:46:44.095" v="413" actId="14100"/>
          <ac:picMkLst>
            <pc:docMk/>
            <pc:sldMk cId="4233691277" sldId="292"/>
            <ac:picMk id="9" creationId="{B05C5C96-F8CC-8A6C-1952-A45D3FF837B7}"/>
          </ac:picMkLst>
        </pc:picChg>
        <pc:picChg chg="add mod">
          <ac:chgData name="Wilkołaski Wiktor" userId="S::36202@pracownik.akademia.mil.pl::731bec0a-1f06-4f48-a186-feda293862dc" providerId="AD" clId="Web-{8E7AE2CA-3F38-B5C1-1D12-40D209165931}" dt="2025-01-11T15:46:50.142" v="415" actId="1076"/>
          <ac:picMkLst>
            <pc:docMk/>
            <pc:sldMk cId="4233691277" sldId="292"/>
            <ac:picMk id="10" creationId="{ADF8A7F6-1131-64E4-ADFD-39A8F1A94CE6}"/>
          </ac:picMkLst>
        </pc:picChg>
      </pc:sldChg>
      <pc:sldChg chg="ord">
        <pc:chgData name="Wilkołaski Wiktor" userId="S::36202@pracownik.akademia.mil.pl::731bec0a-1f06-4f48-a186-feda293862dc" providerId="AD" clId="Web-{8E7AE2CA-3F38-B5C1-1D12-40D209165931}" dt="2025-01-11T15:00:59.265" v="158"/>
        <pc:sldMkLst>
          <pc:docMk/>
          <pc:sldMk cId="3033873897" sldId="293"/>
        </pc:sldMkLst>
      </pc:sldChg>
      <pc:sldChg chg="modSp ord">
        <pc:chgData name="Wilkołaski Wiktor" userId="S::36202@pracownik.akademia.mil.pl::731bec0a-1f06-4f48-a186-feda293862dc" providerId="AD" clId="Web-{8E7AE2CA-3F38-B5C1-1D12-40D209165931}" dt="2025-01-11T15:00:31.483" v="156"/>
        <pc:sldMkLst>
          <pc:docMk/>
          <pc:sldMk cId="1686999423" sldId="301"/>
        </pc:sldMkLst>
        <pc:spChg chg="mod">
          <ac:chgData name="Wilkołaski Wiktor" userId="S::36202@pracownik.akademia.mil.pl::731bec0a-1f06-4f48-a186-feda293862dc" providerId="AD" clId="Web-{8E7AE2CA-3F38-B5C1-1D12-40D209165931}" dt="2025-01-11T15:00:16.076" v="153" actId="20577"/>
          <ac:spMkLst>
            <pc:docMk/>
            <pc:sldMk cId="1686999423" sldId="301"/>
            <ac:spMk id="4" creationId="{83302BFD-960F-CBB3-E984-CDC12813A10C}"/>
          </ac:spMkLst>
        </pc:spChg>
        <pc:spChg chg="mod">
          <ac:chgData name="Wilkołaski Wiktor" userId="S::36202@pracownik.akademia.mil.pl::731bec0a-1f06-4f48-a186-feda293862dc" providerId="AD" clId="Web-{8E7AE2CA-3F38-B5C1-1D12-40D209165931}" dt="2025-01-11T14:57:19.242" v="12" actId="20577"/>
          <ac:spMkLst>
            <pc:docMk/>
            <pc:sldMk cId="1686999423" sldId="301"/>
            <ac:spMk id="52" creationId="{F2CCE123-860F-8623-781F-12CEA66980F5}"/>
          </ac:spMkLst>
        </pc:spChg>
      </pc:sldChg>
      <pc:sldChg chg="new">
        <pc:chgData name="Wilkołaski Wiktor" userId="S::36202@pracownik.akademia.mil.pl::731bec0a-1f06-4f48-a186-feda293862dc" providerId="AD" clId="Web-{8E7AE2CA-3F38-B5C1-1D12-40D209165931}" dt="2025-01-11T15:01:11.407" v="159"/>
        <pc:sldMkLst>
          <pc:docMk/>
          <pc:sldMk cId="633143980" sldId="302"/>
        </pc:sldMkLst>
      </pc:sldChg>
      <pc:sldChg chg="addSp delSp modSp new">
        <pc:chgData name="Wilkołaski Wiktor" userId="S::36202@pracownik.akademia.mil.pl::731bec0a-1f06-4f48-a186-feda293862dc" providerId="AD" clId="Web-{8E7AE2CA-3F38-B5C1-1D12-40D209165931}" dt="2025-01-11T15:51:11.776" v="440" actId="14100"/>
        <pc:sldMkLst>
          <pc:docMk/>
          <pc:sldMk cId="3358325778" sldId="303"/>
        </pc:sldMkLst>
        <pc:spChg chg="add del">
          <ac:chgData name="Wilkołaski Wiktor" userId="S::36202@pracownik.akademia.mil.pl::731bec0a-1f06-4f48-a186-feda293862dc" providerId="AD" clId="Web-{8E7AE2CA-3F38-B5C1-1D12-40D209165931}" dt="2025-01-11T15:47:38.284" v="421"/>
          <ac:spMkLst>
            <pc:docMk/>
            <pc:sldMk cId="3358325778" sldId="303"/>
            <ac:spMk id="3" creationId="{D392268B-7CA9-C3C5-8D4B-2EBF11B0E781}"/>
          </ac:spMkLst>
        </pc:spChg>
        <pc:graphicFrameChg chg="add del mod ord modGraphic">
          <ac:chgData name="Wilkołaski Wiktor" userId="S::36202@pracownik.akademia.mil.pl::731bec0a-1f06-4f48-a186-feda293862dc" providerId="AD" clId="Web-{8E7AE2CA-3F38-B5C1-1D12-40D209165931}" dt="2025-01-11T15:47:38.284" v="421"/>
          <ac:graphicFrameMkLst>
            <pc:docMk/>
            <pc:sldMk cId="3358325778" sldId="303"/>
            <ac:graphicFrameMk id="5" creationId="{3A052350-B76E-1808-00D5-9CCA6EC7586B}"/>
          </ac:graphicFrameMkLst>
        </pc:graphicFrameChg>
        <pc:graphicFrameChg chg="add del mod">
          <ac:chgData name="Wilkołaski Wiktor" userId="S::36202@pracownik.akademia.mil.pl::731bec0a-1f06-4f48-a186-feda293862dc" providerId="AD" clId="Web-{8E7AE2CA-3F38-B5C1-1D12-40D209165931}" dt="2025-01-11T15:47:37.331" v="420"/>
          <ac:graphicFrameMkLst>
            <pc:docMk/>
            <pc:sldMk cId="3358325778" sldId="303"/>
            <ac:graphicFrameMk id="7" creationId="{642E59BB-9835-D8CE-E48D-053E7283957E}"/>
          </ac:graphicFrameMkLst>
        </pc:graphicFrameChg>
        <pc:graphicFrameChg chg="add mod topLvl modGraphic">
          <ac:chgData name="Wilkołaski Wiktor" userId="S::36202@pracownik.akademia.mil.pl::731bec0a-1f06-4f48-a186-feda293862dc" providerId="AD" clId="Web-{8E7AE2CA-3F38-B5C1-1D12-40D209165931}" dt="2025-01-11T15:49:48.930" v="433" actId="1076"/>
          <ac:graphicFrameMkLst>
            <pc:docMk/>
            <pc:sldMk cId="3358325778" sldId="303"/>
            <ac:graphicFrameMk id="8" creationId="{5A3824E3-5D65-A0D6-8C7E-2BEA008AA863}"/>
          </ac:graphicFrameMkLst>
        </pc:graphicFrameChg>
        <pc:picChg chg="add mod">
          <ac:chgData name="Wilkołaski Wiktor" userId="S::36202@pracownik.akademia.mil.pl::731bec0a-1f06-4f48-a186-feda293862dc" providerId="AD" clId="Web-{8E7AE2CA-3F38-B5C1-1D12-40D209165931}" dt="2025-01-11T15:51:11.776" v="440" actId="14100"/>
          <ac:picMkLst>
            <pc:docMk/>
            <pc:sldMk cId="3358325778" sldId="303"/>
            <ac:picMk id="9" creationId="{CC6BC4DB-405B-C6CC-3AD7-B381EC248969}"/>
          </ac:picMkLst>
        </pc:picChg>
      </pc:sldChg>
    </pc:docChg>
  </pc:docChgLst>
  <pc:docChgLst>
    <pc:chgData name="Wilkołaski Wiktor" userId="S::36202@pracownik.akademia.mil.pl::731bec0a-1f06-4f48-a186-feda293862dc" providerId="AD" clId="Web-{1CE6ADD2-D00C-9A7E-78AE-5F3BC34B3DE5}"/>
    <pc:docChg chg="modSld">
      <pc:chgData name="Wilkołaski Wiktor" userId="S::36202@pracownik.akademia.mil.pl::731bec0a-1f06-4f48-a186-feda293862dc" providerId="AD" clId="Web-{1CE6ADD2-D00C-9A7E-78AE-5F3BC34B3DE5}" dt="2025-01-11T17:01:18.459" v="263" actId="1076"/>
      <pc:docMkLst>
        <pc:docMk/>
      </pc:docMkLst>
      <pc:sldChg chg="modSp">
        <pc:chgData name="Wilkołaski Wiktor" userId="S::36202@pracownik.akademia.mil.pl::731bec0a-1f06-4f48-a186-feda293862dc" providerId="AD" clId="Web-{1CE6ADD2-D00C-9A7E-78AE-5F3BC34B3DE5}" dt="2025-01-11T16:47:22.523" v="260" actId="20577"/>
        <pc:sldMkLst>
          <pc:docMk/>
          <pc:sldMk cId="3930438526" sldId="278"/>
        </pc:sldMkLst>
        <pc:spChg chg="mod">
          <ac:chgData name="Wilkołaski Wiktor" userId="S::36202@pracownik.akademia.mil.pl::731bec0a-1f06-4f48-a186-feda293862dc" providerId="AD" clId="Web-{1CE6ADD2-D00C-9A7E-78AE-5F3BC34B3DE5}" dt="2025-01-11T16:46:27.647" v="246" actId="20577"/>
          <ac:spMkLst>
            <pc:docMk/>
            <pc:sldMk cId="3930438526" sldId="278"/>
            <ac:spMk id="2" creationId="{954ABE40-AA00-F366-A36A-B3F1AADBF025}"/>
          </ac:spMkLst>
        </pc:spChg>
        <pc:spChg chg="mod">
          <ac:chgData name="Wilkołaski Wiktor" userId="S::36202@pracownik.akademia.mil.pl::731bec0a-1f06-4f48-a186-feda293862dc" providerId="AD" clId="Web-{1CE6ADD2-D00C-9A7E-78AE-5F3BC34B3DE5}" dt="2025-01-11T16:47:22.523" v="260" actId="20577"/>
          <ac:spMkLst>
            <pc:docMk/>
            <pc:sldMk cId="3930438526" sldId="278"/>
            <ac:spMk id="15" creationId="{9C373000-EEA1-D16F-189A-338FFDA2E708}"/>
          </ac:spMkLst>
        </pc:spChg>
      </pc:sldChg>
      <pc:sldChg chg="modSp">
        <pc:chgData name="Wilkołaski Wiktor" userId="S::36202@pracownik.akademia.mil.pl::731bec0a-1f06-4f48-a186-feda293862dc" providerId="AD" clId="Web-{1CE6ADD2-D00C-9A7E-78AE-5F3BC34B3DE5}" dt="2025-01-11T16:44:42.299" v="196" actId="20577"/>
        <pc:sldMkLst>
          <pc:docMk/>
          <pc:sldMk cId="2184472291" sldId="282"/>
        </pc:sldMkLst>
        <pc:spChg chg="mod">
          <ac:chgData name="Wilkołaski Wiktor" userId="S::36202@pracownik.akademia.mil.pl::731bec0a-1f06-4f48-a186-feda293862dc" providerId="AD" clId="Web-{1CE6ADD2-D00C-9A7E-78AE-5F3BC34B3DE5}" dt="2025-01-11T16:44:42.299" v="196" actId="20577"/>
          <ac:spMkLst>
            <pc:docMk/>
            <pc:sldMk cId="2184472291" sldId="282"/>
            <ac:spMk id="8" creationId="{86613063-168A-02B8-4326-BB842F3B83E2}"/>
          </ac:spMkLst>
        </pc:spChg>
      </pc:sldChg>
      <pc:sldChg chg="addSp delSp modSp">
        <pc:chgData name="Wilkołaski Wiktor" userId="S::36202@pracownik.akademia.mil.pl::731bec0a-1f06-4f48-a186-feda293862dc" providerId="AD" clId="Web-{1CE6ADD2-D00C-9A7E-78AE-5F3BC34B3DE5}" dt="2025-01-11T16:44:30.486" v="195" actId="20577"/>
        <pc:sldMkLst>
          <pc:docMk/>
          <pc:sldMk cId="1483130473" sldId="306"/>
        </pc:sldMkLst>
        <pc:spChg chg="mod">
          <ac:chgData name="Wilkołaski Wiktor" userId="S::36202@pracownik.akademia.mil.pl::731bec0a-1f06-4f48-a186-feda293862dc" providerId="AD" clId="Web-{1CE6ADD2-D00C-9A7E-78AE-5F3BC34B3DE5}" dt="2025-01-11T16:42:31.716" v="49" actId="20577"/>
          <ac:spMkLst>
            <pc:docMk/>
            <pc:sldMk cId="1483130473" sldId="306"/>
            <ac:spMk id="2" creationId="{BF15795A-271E-C68A-BCAB-E4A2025BFBE3}"/>
          </ac:spMkLst>
        </pc:spChg>
        <pc:spChg chg="del">
          <ac:chgData name="Wilkołaski Wiktor" userId="S::36202@pracownik.akademia.mil.pl::731bec0a-1f06-4f48-a186-feda293862dc" providerId="AD" clId="Web-{1CE6ADD2-D00C-9A7E-78AE-5F3BC34B3DE5}" dt="2025-01-11T16:41:33.105" v="0"/>
          <ac:spMkLst>
            <pc:docMk/>
            <pc:sldMk cId="1483130473" sldId="306"/>
            <ac:spMk id="3" creationId="{5ABB0836-E5D5-ADD5-DD46-918681F675CD}"/>
          </ac:spMkLst>
        </pc:spChg>
        <pc:spChg chg="mod">
          <ac:chgData name="Wilkołaski Wiktor" userId="S::36202@pracownik.akademia.mil.pl::731bec0a-1f06-4f48-a186-feda293862dc" providerId="AD" clId="Web-{1CE6ADD2-D00C-9A7E-78AE-5F3BC34B3DE5}" dt="2025-01-11T16:44:30.486" v="195" actId="20577"/>
          <ac:spMkLst>
            <pc:docMk/>
            <pc:sldMk cId="1483130473" sldId="306"/>
            <ac:spMk id="4" creationId="{A1CDA8F1-F740-F2F5-CF45-DB5EC0F5299C}"/>
          </ac:spMkLst>
        </pc:spChg>
        <pc:picChg chg="add mod ord">
          <ac:chgData name="Wilkołaski Wiktor" userId="S::36202@pracownik.akademia.mil.pl::731bec0a-1f06-4f48-a186-feda293862dc" providerId="AD" clId="Web-{1CE6ADD2-D00C-9A7E-78AE-5F3BC34B3DE5}" dt="2025-01-11T16:41:52.324" v="4" actId="14100"/>
          <ac:picMkLst>
            <pc:docMk/>
            <pc:sldMk cId="1483130473" sldId="306"/>
            <ac:picMk id="5" creationId="{D8F5C418-01B0-2DAC-BBAB-50A5E9C4656A}"/>
          </ac:picMkLst>
        </pc:picChg>
      </pc:sldChg>
      <pc:sldChg chg="addSp delSp modSp">
        <pc:chgData name="Wilkołaski Wiktor" userId="S::36202@pracownik.akademia.mil.pl::731bec0a-1f06-4f48-a186-feda293862dc" providerId="AD" clId="Web-{1CE6ADD2-D00C-9A7E-78AE-5F3BC34B3DE5}" dt="2025-01-11T17:01:18.459" v="263" actId="1076"/>
        <pc:sldMkLst>
          <pc:docMk/>
          <pc:sldMk cId="440184108" sldId="308"/>
        </pc:sldMkLst>
        <pc:spChg chg="del">
          <ac:chgData name="Wilkołaski Wiktor" userId="S::36202@pracownik.akademia.mil.pl::731bec0a-1f06-4f48-a186-feda293862dc" providerId="AD" clId="Web-{1CE6ADD2-D00C-9A7E-78AE-5F3BC34B3DE5}" dt="2025-01-11T17:01:12.131" v="261"/>
          <ac:spMkLst>
            <pc:docMk/>
            <pc:sldMk cId="440184108" sldId="308"/>
            <ac:spMk id="3" creationId="{1DA50918-2942-6CF1-1C4A-A2E3B93CC51A}"/>
          </ac:spMkLst>
        </pc:spChg>
        <pc:picChg chg="add mod ord">
          <ac:chgData name="Wilkołaski Wiktor" userId="S::36202@pracownik.akademia.mil.pl::731bec0a-1f06-4f48-a186-feda293862dc" providerId="AD" clId="Web-{1CE6ADD2-D00C-9A7E-78AE-5F3BC34B3DE5}" dt="2025-01-11T17:01:18.459" v="263" actId="1076"/>
          <ac:picMkLst>
            <pc:docMk/>
            <pc:sldMk cId="440184108" sldId="308"/>
            <ac:picMk id="5" creationId="{A78F278F-7022-2F85-053B-665E51200624}"/>
          </ac:picMkLst>
        </pc:picChg>
      </pc:sldChg>
    </pc:docChg>
  </pc:docChgLst>
  <pc:docChgLst>
    <pc:chgData name="Wilkołaski Wiktor" userId="S::36202@pracownik.akademia.mil.pl::731bec0a-1f06-4f48-a186-feda293862dc" providerId="AD" clId="Web-{602CE2B9-95FE-5117-ECDB-36FA96113A05}"/>
    <pc:docChg chg="modSld">
      <pc:chgData name="Wilkołaski Wiktor" userId="S::36202@pracownik.akademia.mil.pl::731bec0a-1f06-4f48-a186-feda293862dc" providerId="AD" clId="Web-{602CE2B9-95FE-5117-ECDB-36FA96113A05}" dt="2025-01-11T23:58:32.924" v="54" actId="20577"/>
      <pc:docMkLst>
        <pc:docMk/>
      </pc:docMkLst>
      <pc:sldChg chg="modSp">
        <pc:chgData name="Wilkołaski Wiktor" userId="S::36202@pracownik.akademia.mil.pl::731bec0a-1f06-4f48-a186-feda293862dc" providerId="AD" clId="Web-{602CE2B9-95FE-5117-ECDB-36FA96113A05}" dt="2025-01-11T23:57:11.276" v="39" actId="20577"/>
        <pc:sldMkLst>
          <pc:docMk/>
          <pc:sldMk cId="729609147" sldId="265"/>
        </pc:sldMkLst>
        <pc:spChg chg="mod">
          <ac:chgData name="Wilkołaski Wiktor" userId="S::36202@pracownik.akademia.mil.pl::731bec0a-1f06-4f48-a186-feda293862dc" providerId="AD" clId="Web-{602CE2B9-95FE-5117-ECDB-36FA96113A05}" dt="2025-01-11T23:57:11.276" v="39" actId="20577"/>
          <ac:spMkLst>
            <pc:docMk/>
            <pc:sldMk cId="729609147" sldId="265"/>
            <ac:spMk id="52" creationId="{F2CCE123-860F-8623-781F-12CEA66980F5}"/>
          </ac:spMkLst>
        </pc:spChg>
      </pc:sldChg>
      <pc:sldChg chg="modSp">
        <pc:chgData name="Wilkołaski Wiktor" userId="S::36202@pracownik.akademia.mil.pl::731bec0a-1f06-4f48-a186-feda293862dc" providerId="AD" clId="Web-{602CE2B9-95FE-5117-ECDB-36FA96113A05}" dt="2025-01-11T23:58:32.924" v="54" actId="20577"/>
        <pc:sldMkLst>
          <pc:docMk/>
          <pc:sldMk cId="3967301946" sldId="304"/>
        </pc:sldMkLst>
        <pc:spChg chg="mod">
          <ac:chgData name="Wilkołaski Wiktor" userId="S::36202@pracownik.akademia.mil.pl::731bec0a-1f06-4f48-a186-feda293862dc" providerId="AD" clId="Web-{602CE2B9-95FE-5117-ECDB-36FA96113A05}" dt="2025-01-11T23:58:32.924" v="54" actId="20577"/>
          <ac:spMkLst>
            <pc:docMk/>
            <pc:sldMk cId="3967301946" sldId="304"/>
            <ac:spMk id="2063" creationId="{8583CB7A-9064-F843-7CFB-C5D8E817CDB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szwoj-my.sharepoint.com/personal/36202_pracownik_akademia_mil_pl/Documents/Presentation%201_Ko%C5%82owy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Zaburzenia wagi jako wynik popularyzacji internetu - współcześnie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74-4518-BD59-748F03AB1A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74-4518-BD59-748F03AB1AD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74-4518-BD59-748F03AB1A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74-4518-BD59-748F03AB1AD0}"/>
              </c:ext>
            </c:extLst>
          </c:dPt>
          <c:cat>
            <c:strRef>
              <c:f>Sheet1!$A$2:$A$5</c:f>
              <c:strCache>
                <c:ptCount val="4"/>
                <c:pt idx="0">
                  <c:v>Nadwaga (bez otyłości)</c:v>
                </c:pt>
                <c:pt idx="1">
                  <c:v>Otyłość</c:v>
                </c:pt>
                <c:pt idx="2">
                  <c:v>Niedowaga</c:v>
                </c:pt>
                <c:pt idx="3">
                  <c:v>Waga prawidłowa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 formatCode="0%">
                  <c:v>0.16</c:v>
                </c:pt>
                <c:pt idx="1">
                  <c:v>4.2999999999999997E-2</c:v>
                </c:pt>
                <c:pt idx="2">
                  <c:v>9.5000000000000001E-2</c:v>
                </c:pt>
                <c:pt idx="3">
                  <c:v>0.70199999999999996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6A-4CC8-8CB8-D4376B5DBB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57874-EF65-4B61-B062-40C932C81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FE048-FAD0-D943-9A17-3C4CB7633182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47812-3409-784D-BAE7-ABE53735D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3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23A35-1FA6-84F9-C9C9-8EFD760A5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7CDB01-A300-500A-E9FF-5021D5B21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90371-6E13-9BA6-3274-E7DFC0AA8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D689E-823E-FB48-22C9-BEE63C553E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4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1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6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7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3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1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23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01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16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47812-3409-784D-BAE7-ABE53735D5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0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7F58C7-D277-8F14-F024-4B41D20D0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286000"/>
            <a:ext cx="9144000" cy="2286000"/>
          </a:xfrm>
        </p:spPr>
        <p:txBody>
          <a:bodyPr anchor="ctr" anchorCtr="0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A524C1E0-92FE-D7D2-83A7-46D29A83887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8200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27E0367-8E38-8905-DC9A-D0C376A591A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9464" y="1790329"/>
            <a:ext cx="5134335" cy="411305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D847DE-29F2-8ABB-1718-34BED4F37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0CEAFE70-86D3-8690-31CA-F9A1FBA494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13186" y="2107800"/>
            <a:ext cx="10965628" cy="392019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9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EE6F3F-63EB-5C0E-2307-3B7CBBA1C3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437" y="400485"/>
            <a:ext cx="9467127" cy="2527911"/>
          </a:xfrm>
        </p:spPr>
        <p:txBody>
          <a:bodyPr anchor="b">
            <a:noAutofit/>
          </a:bodyPr>
          <a:lstStyle>
            <a:lvl1pPr algn="ctr">
              <a:spcBef>
                <a:spcPts val="10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2DA517-30B0-BC62-0422-F995FB9189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2075" y="3738622"/>
            <a:ext cx="9467850" cy="2527911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2pPr>
            <a:lvl3pPr marL="9144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3pPr>
            <a:lvl4pPr marL="13716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4pPr>
            <a:lvl5pPr marL="1828800" indent="0" algn="ctr">
              <a:spcBef>
                <a:spcPts val="1000"/>
              </a:spcBef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2816" y="457200"/>
            <a:ext cx="4837176" cy="1993392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B8CBAD6-FC79-B2BB-0B67-26429A6D4C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882" y="0"/>
            <a:ext cx="6115050" cy="6858000"/>
          </a:xfrm>
          <a:prstGeom prst="parallelogram">
            <a:avLst/>
          </a:prstGeom>
          <a:ln>
            <a:noFill/>
          </a:ln>
        </p:spPr>
        <p:txBody>
          <a:bodyPr tIns="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2818" y="2752344"/>
            <a:ext cx="4837174" cy="313639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800" cap="all" spc="300" baseline="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796A3-781D-5244-DAB8-2D6EE0AC3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2817" y="6303963"/>
            <a:ext cx="301498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88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7600" y="762000"/>
            <a:ext cx="5066250" cy="2900680"/>
          </a:xfrm>
        </p:spPr>
        <p:txBody>
          <a:bodyPr anchor="b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2836803-D9E6-3DF1-3B90-1E7E677CC7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6086167" y="-22225"/>
            <a:ext cx="6080760" cy="6902450"/>
          </a:xfrm>
          <a:prstGeom prst="parallelogram">
            <a:avLst/>
          </a:prstGeom>
          <a:ln>
            <a:noFill/>
          </a:ln>
        </p:spPr>
        <p:txBody>
          <a:bodyPr lIns="0" tIns="0">
            <a:normAutofit/>
          </a:bodyPr>
          <a:lstStyle>
            <a:lvl1pPr marL="0" indent="0" algn="l">
              <a:buNone/>
              <a:defRPr sz="2000"/>
            </a:lvl1pPr>
          </a:lstStyle>
          <a:p>
            <a:r>
              <a:rPr lang="en-US"/>
              <a:t>Click icon to add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17600" y="4145280"/>
            <a:ext cx="5066250" cy="690880"/>
          </a:xfr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200000" scaled="0"/>
            <a:tileRect/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92418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2425" y="466344"/>
            <a:ext cx="6241651" cy="1710354"/>
          </a:xfrm>
        </p:spPr>
        <p:txBody>
          <a:bodyPr bIns="0" anchor="ctr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11A5385-FB23-93A8-2B8F-9887244244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87838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2426" y="2286000"/>
            <a:ext cx="6241650" cy="347472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1pPr>
            <a:lvl2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2pPr>
            <a:lvl3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3pPr>
            <a:lvl4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4pPr>
            <a:lvl5pPr marL="2286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E25A87-9155-9E07-878F-CEC0B137C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1586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94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43000"/>
            <a:ext cx="9144000" cy="2286000"/>
          </a:xfrm>
        </p:spPr>
        <p:txBody>
          <a:bodyPr anchor="b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35198"/>
            <a:ext cx="9144000" cy="683219"/>
          </a:xfrm>
          <a:gradFill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</a:gradFill>
        </p:spPr>
        <p:txBody>
          <a:bodyPr anchor="ctr">
            <a:normAutofit/>
          </a:bodyPr>
          <a:lstStyle>
            <a:lvl1pPr marL="0" indent="0" algn="ctr">
              <a:buNone/>
              <a:defRPr sz="2400" cap="all" spc="3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63727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577E27-B60E-C6DD-BAAF-5CCC3D59E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964CA031-27E0-D0AA-1451-A904CCF234F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199" y="2024781"/>
            <a:ext cx="5212079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81FE0D7D-86B7-CCD2-A7A1-70E95846B5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9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880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D2DE411-9D7C-15AE-0B59-F26B2BF8C52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2024781"/>
            <a:ext cx="2878394" cy="4137189"/>
          </a:xfrm>
        </p:spPr>
        <p:txBody>
          <a:bodyPr>
            <a:normAutofit/>
          </a:bodyPr>
          <a:lstStyle>
            <a:lvl1pPr marL="3429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eriod"/>
              <a:defRPr sz="1800">
                <a:latin typeface="+mn-lt"/>
              </a:defRPr>
            </a:lvl1pPr>
            <a:lvl2pPr marL="8001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eriod"/>
              <a:defRPr sz="1800">
                <a:latin typeface="+mn-lt"/>
              </a:defRPr>
            </a:lvl2pPr>
            <a:lvl3pPr marL="12573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rabicParenR"/>
              <a:defRPr sz="1800">
                <a:latin typeface="+mn-lt"/>
              </a:defRPr>
            </a:lvl3pPr>
            <a:lvl4pPr marL="1714500" indent="-3429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+mj-lt"/>
              <a:buAutoNum type="alphaLcParenR"/>
              <a:defRPr sz="1800">
                <a:latin typeface="+mn-lt"/>
              </a:defRPr>
            </a:lvl4pPr>
            <a:lvl5pPr marL="2057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0FEDE7C-502F-ECFE-4136-E99206849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59795" y="2024780"/>
            <a:ext cx="4894006" cy="413718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5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48056"/>
            <a:ext cx="6172200" cy="1581912"/>
          </a:xfrm>
        </p:spPr>
        <p:txBody>
          <a:bodyPr anchor="b" anchorCtr="0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5F30E2A0-23EF-51B1-8ABD-00429EEA064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2257063"/>
            <a:ext cx="4894006" cy="390490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F15552F-C66B-341F-2D37-0389710BA5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0938" y="-22225"/>
            <a:ext cx="4714875" cy="688022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8DCC6D-8B88-7BE0-7240-F743AE09E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814" y="6303963"/>
            <a:ext cx="4287186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438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760"/>
            <a:ext cx="10515600" cy="1325563"/>
          </a:xfrm>
        </p:spPr>
        <p:txBody>
          <a:bodyPr anchor="ctr" anchorCtr="0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C3ED3BF-FF6B-07FA-72C4-F6102A8558A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96074" y="2106591"/>
            <a:ext cx="2067045" cy="3633787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None/>
              <a:defRPr sz="1800">
                <a:latin typeface="+mn-lt"/>
              </a:defRPr>
            </a:lvl1pPr>
            <a:lvl2pPr marL="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600">
                <a:latin typeface="+mn-lt"/>
              </a:defRPr>
            </a:lvl2pPr>
            <a:lvl3pPr marL="4572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3pPr>
            <a:lvl4pPr marL="6858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400">
                <a:latin typeface="+mn-lt"/>
              </a:defRPr>
            </a:lvl4pPr>
            <a:lvl5pPr marL="914400" indent="-22860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483980" y="2106591"/>
            <a:ext cx="7869820" cy="4016713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8061D-18C3-4F4F-85EF-561633F5875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9" r:id="rId3"/>
    <p:sldLayoutId id="2147483650" r:id="rId4"/>
    <p:sldLayoutId id="2147483649" r:id="rId5"/>
    <p:sldLayoutId id="2147483662" r:id="rId6"/>
    <p:sldLayoutId id="2147483663" r:id="rId7"/>
    <p:sldLayoutId id="2147483652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Liczby z giełdy na wyświetlaczu cyfrowym">
            <a:extLst>
              <a:ext uri="{FF2B5EF4-FFF2-40B4-BE49-F238E27FC236}">
                <a16:creationId xmlns:a16="http://schemas.microsoft.com/office/drawing/2014/main" id="{782ED2F6-AFB3-9199-3999-2B5E4BAF24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5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8000"/>
                    </a14:imgEffect>
                    <a14:imgEffect>
                      <a14:brightnessContrast bright="-42000" contrast="54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102" y="0"/>
            <a:ext cx="12193439" cy="6858000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20A922B-22EC-7FD8-FA8C-2FFAC558B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427307" cy="2286000"/>
          </a:xfrm>
        </p:spPr>
        <p:txBody>
          <a:bodyPr/>
          <a:lstStyle/>
          <a:p>
            <a:r>
              <a:rPr lang="en-US" b="1" u="sng" err="1">
                <a:latin typeface="Aptos"/>
              </a:rPr>
              <a:t>Wyzwania</a:t>
            </a:r>
            <a:r>
              <a:rPr lang="en-US" b="1" u="sng">
                <a:latin typeface="Aptos"/>
              </a:rPr>
              <a:t> I </a:t>
            </a:r>
            <a:r>
              <a:rPr lang="en-US" b="1" u="sng" err="1">
                <a:latin typeface="Aptos"/>
              </a:rPr>
              <a:t>zagrożeniA</a:t>
            </a:r>
            <a:r>
              <a:rPr lang="en-US" b="1" u="sng">
                <a:latin typeface="Aptos"/>
              </a:rPr>
              <a:t> w </a:t>
            </a:r>
            <a:r>
              <a:rPr lang="en-US" b="1" u="sng" err="1">
                <a:latin typeface="Aptos"/>
              </a:rPr>
              <a:t>internecie</a:t>
            </a:r>
            <a:r>
              <a:rPr lang="en-US" b="1" u="sng">
                <a:latin typeface="Aptos"/>
              </a:rPr>
              <a:t>:</a:t>
            </a:r>
            <a:br>
              <a:rPr lang="en-US" b="1" u="sng">
                <a:latin typeface="Aptos"/>
              </a:rPr>
            </a:br>
            <a:r>
              <a:rPr lang="en-US" b="1">
                <a:latin typeface="Aptos"/>
              </a:rPr>
              <a:t> </a:t>
            </a:r>
            <a:r>
              <a:rPr lang="en-US" b="1" err="1">
                <a:latin typeface="Aptos"/>
              </a:rPr>
              <a:t>Bezpieczeństwo</a:t>
            </a:r>
            <a:r>
              <a:rPr lang="en-US" b="1">
                <a:latin typeface="Aptos"/>
              </a:rPr>
              <a:t> </a:t>
            </a:r>
            <a:r>
              <a:rPr lang="en-US" b="1" err="1">
                <a:latin typeface="Aptos"/>
              </a:rPr>
              <a:t>cyfrowe</a:t>
            </a:r>
            <a:r>
              <a:rPr lang="en-US" b="1">
                <a:latin typeface="Aptos"/>
              </a:rPr>
              <a:t> </a:t>
            </a:r>
            <a:br>
              <a:rPr lang="en-US">
                <a:latin typeface="Aptos"/>
              </a:rPr>
            </a:br>
            <a:r>
              <a:rPr lang="en-US" b="1">
                <a:latin typeface="Aptos"/>
              </a:rPr>
              <a:t>w </a:t>
            </a:r>
            <a:r>
              <a:rPr lang="en-US" b="1" err="1">
                <a:latin typeface="Aptos"/>
              </a:rPr>
              <a:t>erze</a:t>
            </a:r>
            <a:r>
              <a:rPr lang="en-US" b="1">
                <a:latin typeface="Aptos"/>
              </a:rPr>
              <a:t> </a:t>
            </a:r>
            <a:r>
              <a:rPr lang="en-US" b="1" err="1">
                <a:latin typeface="Aptos"/>
              </a:rPr>
              <a:t>niepewności</a:t>
            </a:r>
            <a:endParaRPr lang="pl-PL" b="1">
              <a:latin typeface="Aptos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3926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Title 2">
            <a:extLst>
              <a:ext uri="{FF2B5EF4-FFF2-40B4-BE49-F238E27FC236}">
                <a16:creationId xmlns:a16="http://schemas.microsoft.com/office/drawing/2014/main" id="{66B37578-195C-CFB2-A15D-FC9C6B3F5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kern="1200" cap="all" spc="300" baseline="0" dirty="0">
                <a:latin typeface="+mj-lt"/>
                <a:ea typeface="+mj-ea"/>
                <a:cs typeface="+mj-cs"/>
              </a:rPr>
              <a:t>Atak phishing </a:t>
            </a:r>
            <a:r>
              <a:rPr lang="en-US" kern="1200" cap="all" spc="300" baseline="0" dirty="0" err="1">
                <a:latin typeface="+mj-lt"/>
                <a:ea typeface="+mj-ea"/>
                <a:cs typeface="+mj-cs"/>
              </a:rPr>
              <a:t>przy</a:t>
            </a:r>
            <a:r>
              <a:rPr lang="en-US" kern="1200" cap="all" spc="300" baseline="0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użyciu</a:t>
            </a:r>
            <a:r>
              <a:rPr lang="en-US" dirty="0"/>
              <a:t> </a:t>
            </a:r>
            <a:r>
              <a:rPr lang="en-US" kern="1200" cap="all" spc="300" baseline="0" dirty="0" err="1">
                <a:latin typeface="+mj-lt"/>
                <a:ea typeface="+mj-ea"/>
                <a:cs typeface="+mj-cs"/>
              </a:rPr>
              <a:t>sztucznej</a:t>
            </a:r>
            <a:r>
              <a:rPr lang="en-US" kern="1200" cap="all" spc="300" baseline="0" dirty="0">
                <a:latin typeface="+mj-lt"/>
                <a:ea typeface="+mj-ea"/>
                <a:cs typeface="+mj-cs"/>
              </a:rPr>
              <a:t> </a:t>
            </a:r>
            <a:r>
              <a:rPr lang="en-US" kern="1200" cap="all" spc="300" baseline="0" dirty="0" err="1">
                <a:latin typeface="+mj-lt"/>
                <a:ea typeface="+mj-ea"/>
                <a:cs typeface="+mj-cs"/>
              </a:rPr>
              <a:t>inteligencji</a:t>
            </a:r>
            <a:r>
              <a:rPr lang="en-US" kern="1200" cap="all" spc="300" baseline="0" dirty="0">
                <a:latin typeface="+mj-lt"/>
                <a:ea typeface="+mj-ea"/>
                <a:cs typeface="+mj-cs"/>
              </a:rPr>
              <a:t> (AI)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5FAEDD9-0EF5-7EE6-BCD2-58356A711F0A}"/>
              </a:ext>
            </a:extLst>
          </p:cNvPr>
          <p:cNvSpPr txBox="1">
            <a:spLocks/>
          </p:cNvSpPr>
          <p:nvPr/>
        </p:nvSpPr>
        <p:spPr>
          <a:xfrm>
            <a:off x="838199" y="2024781"/>
            <a:ext cx="5212079" cy="41371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2"/>
              </a:buClr>
              <a:buFont typeface="Wingdings" panose="05000000000000000000" pitchFamily="2" charset="2"/>
            </a:pPr>
            <a:r>
              <a:rPr lang="pl-PL" sz="1800" dirty="0">
                <a:solidFill>
                  <a:schemeClr val="tx1"/>
                </a:solidFill>
              </a:rPr>
              <a:t>Sztuczna Inteligencja (AI) jest obecnie najszerzej dyskutowanym tematem związanym z technologią.</a:t>
            </a:r>
            <a:endParaRPr lang="en-US" sz="1800" dirty="0">
              <a:solidFill>
                <a:schemeClr val="tx1"/>
              </a:solidFill>
            </a:endParaRPr>
          </a:p>
          <a:p>
            <a:pPr algn="l">
              <a:buClr>
                <a:schemeClr val="accent2"/>
              </a:buClr>
            </a:pPr>
            <a:r>
              <a:rPr lang="pl-PL" sz="1800" dirty="0">
                <a:solidFill>
                  <a:schemeClr val="tx1"/>
                </a:solidFill>
              </a:rPr>
              <a:t>Z obecnością AI są związane zarówno szanse rozwoju, jak i zagrożenia.</a:t>
            </a:r>
            <a:endParaRPr lang="pl-PL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algn="l">
              <a:buClr>
                <a:schemeClr val="accent2"/>
              </a:buClr>
            </a:pPr>
            <a:r>
              <a:rPr lang="pl-PL" sz="1800" dirty="0" err="1">
                <a:solidFill>
                  <a:schemeClr val="tx1"/>
                </a:solidFill>
              </a:rPr>
              <a:t>Phishing</a:t>
            </a:r>
            <a:r>
              <a:rPr lang="pl-PL" sz="1800" dirty="0">
                <a:solidFill>
                  <a:schemeClr val="tx1"/>
                </a:solidFill>
              </a:rPr>
              <a:t> – atak mający na celu uzyskanie, za pomocą socjotechnik, dostępu do danych ofiary.</a:t>
            </a:r>
            <a:endParaRPr lang="pl-PL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algn="l">
              <a:buClr>
                <a:schemeClr val="accent2"/>
              </a:buClr>
            </a:pPr>
            <a:r>
              <a:rPr lang="pl-PL" sz="1800" dirty="0">
                <a:solidFill>
                  <a:schemeClr val="tx1"/>
                </a:solidFill>
              </a:rPr>
              <a:t>Jest wykorzystywany na wiele sposobów przez oszustów, np. do tworzenia fałszywych ogłoszeń 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w Internecie i odpowiadania za pomocą gotowych schematów.</a:t>
            </a:r>
            <a:endParaRPr lang="pl-PL" sz="18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algn="l">
              <a:buClr>
                <a:schemeClr val="accent2"/>
              </a:buClr>
              <a:buFontTx/>
              <a:buChar char="-"/>
            </a:pPr>
            <a:endParaRPr lang="pl-PL" sz="1800">
              <a:solidFill>
                <a:schemeClr val="tx1"/>
              </a:solidFill>
            </a:endParaRPr>
          </a:p>
          <a:p>
            <a:pPr algn="l">
              <a:buClr>
                <a:schemeClr val="accent2"/>
              </a:buClr>
              <a:buFont typeface="Wingdings" panose="05000000000000000000" pitchFamily="2" charset="2"/>
            </a:pPr>
            <a:endParaRPr lang="pl-PL" sz="1800">
              <a:solidFill>
                <a:schemeClr val="tx1"/>
              </a:solidFill>
            </a:endParaRPr>
          </a:p>
          <a:p>
            <a:pPr algn="l">
              <a:buClr>
                <a:schemeClr val="accent2"/>
              </a:buClr>
              <a:buFont typeface="Wingdings" panose="05000000000000000000" pitchFamily="2" charset="2"/>
            </a:pPr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2" descr="¿Cómo afecta un ataque de phishing a una empresa y cómo prevenirlo ...">
            <a:extLst>
              <a:ext uri="{FF2B5EF4-FFF2-40B4-BE49-F238E27FC236}">
                <a16:creationId xmlns:a16="http://schemas.microsoft.com/office/drawing/2014/main" id="{D4792F10-5B3B-D3CB-B1FC-D1A5AE2AB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-1" b="-1"/>
          <a:stretch/>
        </p:blipFill>
        <p:spPr bwMode="auto">
          <a:xfrm>
            <a:off x="6141724" y="1777892"/>
            <a:ext cx="4894006" cy="41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4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9EA94864-0C40-B9D1-1A9A-84116F75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78E7B073-7DBD-6E45-B2DB-2A84F6DC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425" y="0"/>
            <a:ext cx="625257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Symbol zastępczy zawartości 3" descr="Obraz zawierający tekst, zrzut ekranu, osoba, Strona internetowa&#10;&#10;Opis wygenerowany automatycznie">
            <a:extLst>
              <a:ext uri="{FF2B5EF4-FFF2-40B4-BE49-F238E27FC236}">
                <a16:creationId xmlns:a16="http://schemas.microsoft.com/office/drawing/2014/main" id="{ECA3CB07-62CA-24FF-AC58-29791D6FF4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132" y="525"/>
            <a:ext cx="5863763" cy="7329756"/>
          </a:xfrm>
          <a:ln>
            <a:solidFill>
              <a:schemeClr val="tx1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3DB8226-784E-87FB-EFC8-8B868B9AB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377" y="1323295"/>
            <a:ext cx="733425" cy="14287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C151A55-3453-E329-4173-B3DBCC17A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397" y="2225663"/>
            <a:ext cx="868361" cy="14287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CF84427-D1BF-DC3C-B184-7897F9FB1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91" y="2740013"/>
            <a:ext cx="2905719" cy="1496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73684E-982A-B113-977D-D7FBC2461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407" y="2503714"/>
            <a:ext cx="247650" cy="47625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B5696CB-0999-C3C0-B548-18723CA6D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0325" y="5867400"/>
            <a:ext cx="2476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DYNAMIKA ZMIAN TECHNOLOGICZNYCH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91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E5930D-B43E-9AC0-3527-067C1F767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AI ACT – DYNAMIKA ZMIAN I WYZWANIA DLA PRAWODAWCÓW</a:t>
            </a:r>
            <a:endParaRPr lang="pl-PL">
              <a:ea typeface="Calibri Light"/>
              <a:cs typeface="Calibri Light"/>
            </a:endParaRPr>
          </a:p>
          <a:p>
            <a:endParaRPr lang="pl-PL" dirty="0">
              <a:ea typeface="Calibri Light"/>
              <a:cs typeface="Calibri Light"/>
            </a:endParaRPr>
          </a:p>
        </p:txBody>
      </p:sp>
      <p:pic>
        <p:nvPicPr>
          <p:cNvPr id="8" name="Symbol zastępczy zawartości 7" descr="Obraz zawierający tekst, zrzut ekranu, Czcionka, linia&#10;&#10;Opis wygenerowany automatycznie">
            <a:extLst>
              <a:ext uri="{FF2B5EF4-FFF2-40B4-BE49-F238E27FC236}">
                <a16:creationId xmlns:a16="http://schemas.microsoft.com/office/drawing/2014/main" id="{685D750B-C0F7-7C3E-8917-B5889AA6B1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27762" y="1025561"/>
            <a:ext cx="10681776" cy="5133547"/>
          </a:xfrm>
        </p:spPr>
      </p:pic>
    </p:spTree>
    <p:extLst>
      <p:ext uri="{BB962C8B-B14F-4D97-AF65-F5344CB8AC3E}">
        <p14:creationId xmlns:p14="http://schemas.microsoft.com/office/powerpoint/2010/main" val="3136252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>
                <a:solidFill>
                  <a:srgbClr val="FFFFFF"/>
                </a:solidFill>
                <a:latin typeface="Calibri Light"/>
                <a:ea typeface="Calibri Light"/>
                <a:cs typeface="Calibri Light"/>
              </a:rPr>
              <a:t>TROJAN HORSE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88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rojan horse malware virus binary by v graphix getty">
            <a:extLst>
              <a:ext uri="{FF2B5EF4-FFF2-40B4-BE49-F238E27FC236}">
                <a16:creationId xmlns:a16="http://schemas.microsoft.com/office/drawing/2014/main" id="{D93795DB-25FA-C587-9FA4-C663D206D9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</a:blip>
          <a:stretch>
            <a:fillRect/>
          </a:stretch>
        </p:blipFill>
        <p:spPr>
          <a:xfrm>
            <a:off x="0" y="2677"/>
            <a:ext cx="12677775" cy="6852646"/>
          </a:xfrm>
          <a:prstGeom prst="rect">
            <a:avLst/>
          </a:prstGeom>
        </p:spPr>
      </p:pic>
      <p:sp>
        <p:nvSpPr>
          <p:cNvPr id="2062" name="Title 2">
            <a:extLst>
              <a:ext uri="{FF2B5EF4-FFF2-40B4-BE49-F238E27FC236}">
                <a16:creationId xmlns:a16="http://schemas.microsoft.com/office/drawing/2014/main" id="{E7D55B56-1E2C-D691-FC1B-3D50772ED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8171" y="2721"/>
            <a:ext cx="9467127" cy="1501467"/>
          </a:xfrm>
        </p:spPr>
        <p:txBody>
          <a:bodyPr/>
          <a:lstStyle/>
          <a:p>
            <a:r>
              <a:rPr lang="pl-PL" dirty="0"/>
              <a:t>Trojan </a:t>
            </a:r>
            <a:r>
              <a:rPr lang="pl-PL" dirty="0" err="1"/>
              <a:t>Horse</a:t>
            </a:r>
            <a:endParaRPr lang="en-US" dirty="0"/>
          </a:p>
        </p:txBody>
      </p:sp>
      <p:sp>
        <p:nvSpPr>
          <p:cNvPr id="2063" name="Text Placeholder 3">
            <a:extLst>
              <a:ext uri="{FF2B5EF4-FFF2-40B4-BE49-F238E27FC236}">
                <a16:creationId xmlns:a16="http://schemas.microsoft.com/office/drawing/2014/main" id="{8583CB7A-9064-F843-7CFB-C5D8E817CD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1857" y="1828265"/>
            <a:ext cx="4919491" cy="4337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Tx/>
              <a:buChar char="-"/>
            </a:pPr>
            <a:r>
              <a:rPr lang="pl-PL" dirty="0"/>
              <a:t>Nazwa wywodzi się z mitologii greckiej, </a:t>
            </a:r>
            <a:br>
              <a:rPr lang="pl-PL" dirty="0"/>
            </a:br>
            <a:r>
              <a:rPr lang="pl-PL" dirty="0"/>
              <a:t>a konkretnie z wojny między Achajami </a:t>
            </a:r>
            <a:br>
              <a:rPr lang="pl-PL" dirty="0"/>
            </a:br>
            <a:r>
              <a:rPr lang="pl-PL" dirty="0"/>
              <a:t>i Trojanami.</a:t>
            </a:r>
          </a:p>
          <a:p>
            <a:pPr marL="285750" indent="-285750" algn="l">
              <a:buFontTx/>
              <a:buChar char="-"/>
            </a:pPr>
            <a:r>
              <a:rPr lang="pl-PL" dirty="0"/>
              <a:t>Koń trojański ma za zadanie sprawiać wrażenie zaufanego oprogramowania,</a:t>
            </a:r>
            <a:br>
              <a:rPr lang="pl-PL" dirty="0"/>
            </a:br>
            <a:r>
              <a:rPr lang="pl-PL" dirty="0"/>
              <a:t>a w rzeczywistości jego celem jest uzyskanie korzyści lub wyrządzenie szkody.</a:t>
            </a:r>
            <a:endParaRPr lang="pl-PL" dirty="0">
              <a:ea typeface="Calibri"/>
              <a:cs typeface="Calibri"/>
            </a:endParaRPr>
          </a:p>
          <a:p>
            <a:pPr marL="285750" indent="-285750" algn="l">
              <a:buFontTx/>
              <a:buChar char="-"/>
            </a:pPr>
            <a:r>
              <a:rPr lang="pl-PL" dirty="0"/>
              <a:t>Najczęściej można go spotkać w programach pobieranych ze stron niezaufanych, które oferują pobranie płatnej aplikacji za darmo.</a:t>
            </a:r>
            <a:endParaRPr lang="pl-PL" dirty="0">
              <a:ea typeface="Calibri"/>
              <a:cs typeface="Calibri"/>
            </a:endParaRPr>
          </a:p>
          <a:p>
            <a:pPr marL="285750" indent="-285750" algn="l">
              <a:buFontTx/>
              <a:buChar char="-"/>
            </a:pPr>
            <a:r>
              <a:rPr lang="pl-PL" dirty="0"/>
              <a:t>Obecnie często wykorzystuje się </a:t>
            </a:r>
            <a:r>
              <a:rPr lang="pl-PL" dirty="0" err="1"/>
              <a:t>malware</a:t>
            </a:r>
            <a:r>
              <a:rPr lang="pl-PL" dirty="0"/>
              <a:t> trojan </a:t>
            </a:r>
            <a:r>
              <a:rPr lang="pl-PL" dirty="0" err="1"/>
              <a:t>horse</a:t>
            </a:r>
            <a:r>
              <a:rPr lang="pl-PL" dirty="0"/>
              <a:t> do kopania </a:t>
            </a:r>
            <a:r>
              <a:rPr lang="pl-PL" dirty="0" err="1"/>
              <a:t>kryptowalut</a:t>
            </a:r>
            <a:r>
              <a:rPr lang="pl-PL" dirty="0"/>
              <a:t> na komputerze ofiary lub w oprogramowaniu typu </a:t>
            </a:r>
            <a:r>
              <a:rPr lang="pl-PL" dirty="0" err="1"/>
              <a:t>keylogger</a:t>
            </a:r>
            <a:r>
              <a:rPr lang="pl-PL" dirty="0"/>
              <a:t>.</a:t>
            </a:r>
          </a:p>
          <a:p>
            <a:pPr marL="285750" indent="-285750" algn="l">
              <a:buFontTx/>
              <a:buChar char="-"/>
            </a:pPr>
            <a:r>
              <a:rPr lang="pl-PL" dirty="0">
                <a:ea typeface="Calibri"/>
                <a:cs typeface="Calibri"/>
              </a:rPr>
              <a:t>RAT i </a:t>
            </a:r>
            <a:r>
              <a:rPr lang="pl-PL" dirty="0" err="1">
                <a:ea typeface="Calibri"/>
                <a:cs typeface="Calibri"/>
              </a:rPr>
              <a:t>ransomware</a:t>
            </a:r>
            <a:r>
              <a:rPr lang="pl-PL" dirty="0">
                <a:ea typeface="Calibri"/>
                <a:cs typeface="Calibri"/>
              </a:rPr>
              <a:t> jako typ Trojan </a:t>
            </a:r>
            <a:r>
              <a:rPr lang="pl-PL" dirty="0" err="1">
                <a:ea typeface="Calibri"/>
                <a:cs typeface="Calibri"/>
              </a:rPr>
              <a:t>Horse</a:t>
            </a:r>
            <a:r>
              <a:rPr lang="pl-PL" dirty="0">
                <a:ea typeface="Calibri"/>
                <a:cs typeface="Calibri"/>
              </a:rPr>
              <a:t>.</a:t>
            </a:r>
          </a:p>
          <a:p>
            <a:pPr marL="285750" indent="-285750" algn="l">
              <a:buFontTx/>
              <a:buChar char="-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1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ZAGROŻENIA DLA ZDROWIA</a:t>
            </a:r>
            <a:endParaRPr lang="pl-PL" sz="6600" b="1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6789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itle 1">
            <a:extLst>
              <a:ext uri="{FF2B5EF4-FFF2-40B4-BE49-F238E27FC236}">
                <a16:creationId xmlns:a16="http://schemas.microsoft.com/office/drawing/2014/main" id="{8C9BCA86-0ED9-066A-E14C-4EF0D7167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/>
              <a:t>Zaburzenia wagi jako skutek upowszechnienia </a:t>
            </a:r>
            <a:r>
              <a:rPr lang="pl-PL" err="1"/>
              <a:t>internetu</a:t>
            </a:r>
            <a:endParaRPr lang="en-US"/>
          </a:p>
        </p:txBody>
      </p:sp>
      <p:pic>
        <p:nvPicPr>
          <p:cNvPr id="6146" name="Picture 2" descr="Día del Internauta: ¿Por qué se celebra el 23 de agosto?">
            <a:extLst>
              <a:ext uri="{FF2B5EF4-FFF2-40B4-BE49-F238E27FC236}">
                <a16:creationId xmlns:a16="http://schemas.microsoft.com/office/drawing/2014/main" id="{29F0AC7A-EC05-3079-E000-C088EC556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9464" y="2402824"/>
            <a:ext cx="5134335" cy="288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Wykres 7">
            <a:extLst>
              <a:ext uri="{FF2B5EF4-FFF2-40B4-BE49-F238E27FC236}">
                <a16:creationId xmlns:a16="http://schemas.microsoft.com/office/drawing/2014/main" id="{5A3824E3-5D65-A0D6-8C7E-2BEA008AA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215887"/>
              </p:ext>
            </p:extLst>
          </p:nvPr>
        </p:nvGraphicFramePr>
        <p:xfrm>
          <a:off x="838200" y="1790329"/>
          <a:ext cx="5134335" cy="411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8325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DUMPSTER DIVING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096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02A41E-7CD6-42CE-CD86-84C91C266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816" y="457200"/>
            <a:ext cx="4837176" cy="1993392"/>
          </a:xfrm>
        </p:spPr>
        <p:txBody>
          <a:bodyPr anchor="b">
            <a:normAutofit/>
          </a:bodyPr>
          <a:lstStyle/>
          <a:p>
            <a:r>
              <a:rPr lang="pl-PL" err="1"/>
              <a:t>Dumpster</a:t>
            </a:r>
            <a:r>
              <a:rPr lang="pl-PL"/>
              <a:t> </a:t>
            </a:r>
            <a:r>
              <a:rPr lang="pl-PL" err="1"/>
              <a:t>diving</a:t>
            </a:r>
            <a:endParaRPr lang="pl-PL"/>
          </a:p>
        </p:txBody>
      </p:sp>
      <p:pic>
        <p:nvPicPr>
          <p:cNvPr id="5122" name="Picture 2" descr="Obraz zawierający budynek, zrzut ekranu, Gra komputerowa, Proces cyfrowego montażu obrazów&#10;&#10;Opis wygenerowany automatycznie">
            <a:extLst>
              <a:ext uri="{FF2B5EF4-FFF2-40B4-BE49-F238E27FC236}">
                <a16:creationId xmlns:a16="http://schemas.microsoft.com/office/drawing/2014/main" id="{68D0BBA6-22EF-7DDF-7BE1-3A430F410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9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5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</a:extLst>
          </a:blip>
          <a:srcRect l="24530" r="24530"/>
          <a:stretch/>
        </p:blipFill>
        <p:spPr bwMode="auto">
          <a:xfrm>
            <a:off x="-28882" y="10"/>
            <a:ext cx="6115050" cy="6857990"/>
          </a:xfrm>
          <a:prstGeom prst="parallelogram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>
              <a:srgbClr val="000000">
                <a:alpha val="47000"/>
              </a:srgbClr>
            </a:outerShdw>
          </a:effectLst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A709391-154C-DC35-F717-70D9AFD50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818" y="2752344"/>
            <a:ext cx="4837174" cy="3136392"/>
          </a:xfrm>
        </p:spPr>
        <p:txBody>
          <a:bodyPr anchor="t"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pl-PL" dirty="0"/>
              <a:t>Dosłownie tłumacząc to czynność polega na „grzebaniu w odpadach”</a:t>
            </a:r>
          </a:p>
          <a:p>
            <a:pPr marL="285750" indent="-285750">
              <a:buFontTx/>
              <a:buChar char="-"/>
            </a:pPr>
            <a:r>
              <a:rPr lang="pl-PL" dirty="0"/>
              <a:t>W praktyce osoba przeszukuje dane, których firma lub osoba się pozbyła w celu dokonania cyberataku/szantażu</a:t>
            </a:r>
            <a:endParaRPr lang="pl-PL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184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75C36-617B-795C-5A2B-325EA34F1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AD706-11EF-C258-EBD5-C4EEFEAA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816" y="457200"/>
            <a:ext cx="4837176" cy="1475985"/>
          </a:xfrm>
          <a:noFill/>
        </p:spPr>
        <p:txBody>
          <a:bodyPr anchor="b">
            <a:noAutofit/>
          </a:bodyPr>
          <a:lstStyle/>
          <a:p>
            <a:r>
              <a:rPr lang="en-US" sz="4800" b="1" err="1">
                <a:ea typeface="Calibri Light"/>
                <a:cs typeface="Calibri Light"/>
              </a:rPr>
              <a:t>Omawiane</a:t>
            </a:r>
            <a:r>
              <a:rPr lang="en-US" sz="4800" b="1">
                <a:ea typeface="Calibri Light"/>
                <a:cs typeface="Calibri Light"/>
              </a:rPr>
              <a:t> </a:t>
            </a:r>
            <a:r>
              <a:rPr lang="en-US" sz="4800" b="1" err="1">
                <a:ea typeface="Calibri Light"/>
                <a:cs typeface="Calibri Light"/>
              </a:rPr>
              <a:t>zagadnienia</a:t>
            </a:r>
            <a:endParaRPr lang="en-US" sz="4800" b="1">
              <a:ea typeface="Calibri Light"/>
              <a:cs typeface="Calibri Light"/>
            </a:endParaRPr>
          </a:p>
        </p:txBody>
      </p:sp>
      <p:pic>
        <p:nvPicPr>
          <p:cNvPr id="15" name="Picture Placeholder 14" descr="Miasto nocą z efektami rozmycia w obiektywie">
            <a:extLst>
              <a:ext uri="{FF2B5EF4-FFF2-40B4-BE49-F238E27FC236}">
                <a16:creationId xmlns:a16="http://schemas.microsoft.com/office/drawing/2014/main" id="{E4DF753A-3575-A0D9-5135-8A94308DC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285" r="20285"/>
          <a:stretch/>
        </p:blipFill>
        <p:spPr>
          <a:xfrm>
            <a:off x="-28882" y="0"/>
            <a:ext cx="611505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EC4A8-49EE-CF82-CFDC-BA9308ED0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818" y="2150270"/>
            <a:ext cx="5316951" cy="4039503"/>
          </a:xfrm>
          <a:noFill/>
        </p:spPr>
        <p:txBody>
          <a:bodyPr anchor="t">
            <a:normAutofit fontScale="77500" lnSpcReduction="20000"/>
          </a:bodyPr>
          <a:lstStyle/>
          <a:p>
            <a:r>
              <a:rPr lang="en-US" b="1" u="sng" dirty="0" err="1">
                <a:ea typeface="Calibri"/>
                <a:cs typeface="Calibri"/>
              </a:rPr>
              <a:t>Zagrożenia</a:t>
            </a:r>
            <a:r>
              <a:rPr lang="en-US" b="1" u="sng" dirty="0">
                <a:ea typeface="Calibri"/>
                <a:cs typeface="Calibri"/>
              </a:rPr>
              <a:t>:</a:t>
            </a:r>
          </a:p>
          <a:p>
            <a:r>
              <a:rPr lang="en-US" b="1" dirty="0">
                <a:ea typeface="Calibri"/>
                <a:cs typeface="Calibri"/>
              </a:rPr>
              <a:t>- </a:t>
            </a:r>
            <a:r>
              <a:rPr lang="en-US" b="1" dirty="0" err="1">
                <a:ea typeface="Calibri"/>
                <a:cs typeface="Calibri"/>
              </a:rPr>
              <a:t>Wirusy</a:t>
            </a:r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- phishing</a:t>
            </a:r>
          </a:p>
          <a:p>
            <a:r>
              <a:rPr lang="en-US" b="1" dirty="0">
                <a:ea typeface="Calibri"/>
                <a:cs typeface="Calibri"/>
              </a:rPr>
              <a:t>- TROJAN HORSE</a:t>
            </a:r>
          </a:p>
          <a:p>
            <a:r>
              <a:rPr lang="en-US" b="1" dirty="0">
                <a:ea typeface="Calibri"/>
                <a:cs typeface="Calibri"/>
              </a:rPr>
              <a:t>- DUMPSTER DIVING</a:t>
            </a:r>
          </a:p>
          <a:p>
            <a:r>
              <a:rPr lang="en-US" b="1" u="sng" dirty="0">
                <a:ea typeface="Calibri"/>
                <a:cs typeface="Calibri"/>
              </a:rPr>
              <a:t>WYZWANIA:</a:t>
            </a:r>
          </a:p>
          <a:p>
            <a:r>
              <a:rPr lang="en-US" b="1" dirty="0">
                <a:ea typeface="Calibri"/>
                <a:cs typeface="Calibri"/>
              </a:rPr>
              <a:t>- ŚWIADOMOŚĆ UŻYTKOWNIKÓW</a:t>
            </a:r>
          </a:p>
          <a:p>
            <a:r>
              <a:rPr lang="en-US" b="1" dirty="0">
                <a:ea typeface="Calibri"/>
                <a:cs typeface="Calibri"/>
              </a:rPr>
              <a:t>- DYNAMIKA ZMIAN TECHNOLOGICZNYCH</a:t>
            </a:r>
          </a:p>
          <a:p>
            <a:r>
              <a:rPr lang="en-US" b="1" dirty="0">
                <a:ea typeface="Calibri"/>
                <a:cs typeface="Calibri"/>
              </a:rPr>
              <a:t>- ZAGROŻENIA DLA ZDROWIA</a:t>
            </a:r>
          </a:p>
          <a:p>
            <a:r>
              <a:rPr lang="en-US" b="1" dirty="0">
                <a:ea typeface="Calibri"/>
                <a:cs typeface="Calibri"/>
              </a:rPr>
              <a:t>- KONSEKWENCJE CYBERATAKÓW</a:t>
            </a:r>
          </a:p>
        </p:txBody>
      </p:sp>
    </p:spTree>
    <p:extLst>
      <p:ext uri="{BB962C8B-B14F-4D97-AF65-F5344CB8AC3E}">
        <p14:creationId xmlns:p14="http://schemas.microsoft.com/office/powerpoint/2010/main" val="1672017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KONSEKWENCJE CYBERATAKÓW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70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15795A-271E-C68A-BCAB-E4A2025B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2816" y="-685800"/>
            <a:ext cx="4837176" cy="1993392"/>
          </a:xfrm>
        </p:spPr>
        <p:txBody>
          <a:bodyPr/>
          <a:lstStyle/>
          <a:p>
            <a:r>
              <a:rPr lang="pl-PL">
                <a:ea typeface="Calibri Light"/>
                <a:cs typeface="Calibri Light"/>
              </a:rPr>
              <a:t>Konsekwencje cyberataków</a:t>
            </a:r>
          </a:p>
        </p:txBody>
      </p:sp>
      <p:pic>
        <p:nvPicPr>
          <p:cNvPr id="5" name="Symbol zastępczy obrazu 4" descr="The Supreme Court in a Constitutional Democracy - Harvard Law School ...">
            <a:extLst>
              <a:ext uri="{FF2B5EF4-FFF2-40B4-BE49-F238E27FC236}">
                <a16:creationId xmlns:a16="http://schemas.microsoft.com/office/drawing/2014/main" id="{D8F5C418-01B0-2DAC-BBAB-50A5E9C465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0278" r="20278"/>
          <a:stretch/>
        </p:blipFill>
        <p:spPr>
          <a:xfrm>
            <a:off x="-1005" y="-3253"/>
            <a:ext cx="5631831" cy="6883089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1CDA8F1-F740-F2F5-CF45-DB5EC0F52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818" y="1618637"/>
            <a:ext cx="4837174" cy="4270099"/>
          </a:xfrm>
        </p:spPr>
        <p:txBody>
          <a:bodyPr/>
          <a:lstStyle/>
          <a:p>
            <a:r>
              <a:rPr lang="pl-PL" dirty="0">
                <a:ea typeface="Calibri"/>
                <a:cs typeface="Calibri"/>
              </a:rPr>
              <a:t>-finansowe</a:t>
            </a:r>
          </a:p>
          <a:p>
            <a:r>
              <a:rPr lang="pl-PL" dirty="0">
                <a:ea typeface="Calibri"/>
                <a:cs typeface="Calibri"/>
              </a:rPr>
              <a:t>-utrata reputacji</a:t>
            </a:r>
          </a:p>
          <a:p>
            <a:r>
              <a:rPr lang="pl-PL" dirty="0">
                <a:ea typeface="Calibri"/>
                <a:cs typeface="Calibri"/>
              </a:rPr>
              <a:t>-zakłócenie funkcjonowania infrastruktury krytycznej</a:t>
            </a:r>
          </a:p>
          <a:p>
            <a:r>
              <a:rPr lang="pl-PL" dirty="0">
                <a:ea typeface="Calibri"/>
                <a:cs typeface="Calibri"/>
              </a:rPr>
              <a:t>-odpowiedzialność cywilna </a:t>
            </a:r>
            <a:br>
              <a:rPr lang="pl-PL" dirty="0">
                <a:ea typeface="Calibri"/>
                <a:cs typeface="Calibri"/>
              </a:rPr>
            </a:br>
            <a:r>
              <a:rPr lang="pl-PL" dirty="0">
                <a:ea typeface="Calibri"/>
                <a:cs typeface="Calibri"/>
              </a:rPr>
              <a:t>i karna oraz administracyjna</a:t>
            </a:r>
          </a:p>
          <a:p>
            <a:r>
              <a:rPr lang="pl-PL" dirty="0">
                <a:ea typeface="Calibri"/>
                <a:cs typeface="Calibri"/>
              </a:rPr>
              <a:t>-społeczne</a:t>
            </a:r>
          </a:p>
        </p:txBody>
      </p:sp>
    </p:spTree>
    <p:extLst>
      <p:ext uri="{BB962C8B-B14F-4D97-AF65-F5344CB8AC3E}">
        <p14:creationId xmlns:p14="http://schemas.microsoft.com/office/powerpoint/2010/main" val="1483130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1" descr="A close up of dots&#10;">
            <a:extLst>
              <a:ext uri="{FF2B5EF4-FFF2-40B4-BE49-F238E27FC236}">
                <a16:creationId xmlns:a16="http://schemas.microsoft.com/office/drawing/2014/main" id="{030E03B4-DAB0-F43D-4B1C-C54F75E621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AB1CD4B-2C7F-1593-8E69-B7450F3D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37" y="400485"/>
            <a:ext cx="9467127" cy="2527911"/>
          </a:xfrm>
        </p:spPr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613063-168A-02B8-4326-BB842F3B83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2437" y="4223255"/>
            <a:ext cx="9467850" cy="99797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pl-PL"/>
              <a:t>Sergiusz Godlewski </a:t>
            </a:r>
          </a:p>
          <a:p>
            <a:r>
              <a:rPr lang="pl-PL"/>
              <a:t>Wiktor Wilkołaski</a:t>
            </a:r>
          </a:p>
          <a:p>
            <a:r>
              <a:rPr lang="pl-PL"/>
              <a:t>13 STYCZNIA 2025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72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WIRUSY</a:t>
            </a:r>
            <a:endParaRPr lang="pl-PL" sz="6600" b="1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6786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noFill/>
        </p:spPr>
        <p:txBody>
          <a:bodyPr anchor="ctr"/>
          <a:lstStyle/>
          <a:p>
            <a:r>
              <a:rPr lang="en-US">
                <a:ea typeface="Calibri Light"/>
                <a:cs typeface="Calibri Light"/>
              </a:rPr>
              <a:t>CHARAKTERYSTYKA WIRUSÓW</a:t>
            </a:r>
            <a:endParaRPr lang="en-US"/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F2CCE123-860F-8623-781F-12CEA66980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024781"/>
            <a:ext cx="4035505" cy="41371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Jest to </a:t>
            </a:r>
            <a:r>
              <a:rPr lang="en-US" dirty="0" err="1"/>
              <a:t>najstarszy</a:t>
            </a:r>
            <a:r>
              <a:rPr lang="en-US" dirty="0"/>
              <a:t> </a:t>
            </a:r>
            <a:r>
              <a:rPr lang="en-US" dirty="0" err="1"/>
              <a:t>rodzaj</a:t>
            </a:r>
            <a:r>
              <a:rPr lang="en-US" dirty="0"/>
              <a:t> </a:t>
            </a:r>
            <a:r>
              <a:rPr lang="en-US" dirty="0" err="1"/>
              <a:t>cyberzagrożenia</a:t>
            </a:r>
            <a:endParaRPr lang="en-US" dirty="0" err="1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Do </a:t>
            </a:r>
            <a:r>
              <a:rPr lang="en-US" dirty="0" err="1">
                <a:ea typeface="Calibri"/>
                <a:cs typeface="Calibri"/>
              </a:rPr>
              <a:t>jego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rozprzestrzeniania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konieczna</a:t>
            </a:r>
            <a:r>
              <a:rPr lang="en-US" dirty="0">
                <a:ea typeface="Calibri"/>
                <a:cs typeface="Calibri"/>
              </a:rPr>
              <a:t> jest </a:t>
            </a:r>
            <a:r>
              <a:rPr lang="en-US" dirty="0" err="1">
                <a:ea typeface="Calibri"/>
                <a:cs typeface="Calibri"/>
              </a:rPr>
              <a:t>interwencja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użytkownika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Najczęściej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można</a:t>
            </a:r>
            <a:r>
              <a:rPr lang="en-US" dirty="0">
                <a:ea typeface="Calibri"/>
                <a:cs typeface="Calibri"/>
              </a:rPr>
              <a:t> je </a:t>
            </a:r>
            <a:r>
              <a:rPr lang="en-US" dirty="0" err="1">
                <a:ea typeface="Calibri"/>
                <a:cs typeface="Calibri"/>
              </a:rPr>
              <a:t>wprowadzić</a:t>
            </a:r>
            <a:r>
              <a:rPr lang="en-US" dirty="0">
                <a:ea typeface="Calibri"/>
                <a:cs typeface="Calibri"/>
              </a:rPr>
              <a:t> do </a:t>
            </a:r>
            <a:r>
              <a:rPr lang="en-US" dirty="0" err="1">
                <a:ea typeface="Calibri"/>
                <a:cs typeface="Calibri"/>
              </a:rPr>
              <a:t>własnego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systemu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poprzez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pobieranie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plików</a:t>
            </a:r>
            <a:r>
              <a:rPr lang="en-US" dirty="0">
                <a:ea typeface="Calibri"/>
                <a:cs typeface="Calibri"/>
              </a:rPr>
              <a:t> z </a:t>
            </a:r>
            <a:r>
              <a:rPr lang="en-US" dirty="0" err="1">
                <a:ea typeface="Calibri"/>
                <a:cs typeface="Calibri"/>
              </a:rPr>
              <a:t>niezaufanych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źródeł</a:t>
            </a:r>
            <a:r>
              <a:rPr lang="en-US" dirty="0">
                <a:ea typeface="Calibri"/>
                <a:cs typeface="Calibri"/>
              </a:rPr>
              <a:t> (untrusted sources)</a:t>
            </a:r>
          </a:p>
          <a:p>
            <a:r>
              <a:rPr lang="en-US" dirty="0" err="1">
                <a:ea typeface="Calibri"/>
                <a:cs typeface="Calibri"/>
              </a:rPr>
              <a:t>Są</a:t>
            </a:r>
            <a:r>
              <a:rPr lang="en-US" dirty="0">
                <a:ea typeface="Calibri"/>
                <a:cs typeface="Calibri"/>
              </a:rPr>
              <a:t> one </a:t>
            </a:r>
            <a:r>
              <a:rPr lang="en-US" dirty="0" err="1">
                <a:ea typeface="Calibri"/>
                <a:cs typeface="Calibri"/>
              </a:rPr>
              <a:t>szkodliwym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kodem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który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przyłączony</a:t>
            </a:r>
            <a:r>
              <a:rPr lang="en-US" dirty="0">
                <a:ea typeface="Calibri"/>
                <a:cs typeface="Calibri"/>
              </a:rPr>
              <a:t> jest do </a:t>
            </a:r>
            <a:r>
              <a:rPr lang="en-US" dirty="0" err="1">
                <a:ea typeface="Calibri"/>
                <a:cs typeface="Calibri"/>
              </a:rPr>
              <a:t>hosta</a:t>
            </a:r>
            <a:r>
              <a:rPr lang="en-US" dirty="0">
                <a:ea typeface="Calibri"/>
                <a:cs typeface="Calibri"/>
              </a:rPr>
              <a:t> (</a:t>
            </a:r>
            <a:r>
              <a:rPr lang="en-US" dirty="0" err="1">
                <a:ea typeface="Calibri"/>
                <a:cs typeface="Calibri"/>
              </a:rPr>
              <a:t>oprogramowania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które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instalujemy</a:t>
            </a:r>
            <a:r>
              <a:rPr lang="en-US" dirty="0">
                <a:ea typeface="Calibri"/>
                <a:cs typeface="Calibri"/>
              </a:rPr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02BFD-960F-CBB3-E984-CDC12813A1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462" y="2024780"/>
            <a:ext cx="5289116" cy="4137189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Najczęstsze</a:t>
            </a:r>
            <a:r>
              <a:rPr lang="en-US" dirty="0"/>
              <a:t> </a:t>
            </a:r>
            <a:r>
              <a:rPr lang="en-US" dirty="0" err="1"/>
              <a:t>powody</a:t>
            </a:r>
            <a:r>
              <a:rPr lang="en-US" dirty="0"/>
              <a:t> </a:t>
            </a:r>
            <a:r>
              <a:rPr lang="en-US" dirty="0" err="1"/>
              <a:t>zwiększonej</a:t>
            </a:r>
            <a:r>
              <a:rPr lang="en-US" dirty="0"/>
              <a:t> </a:t>
            </a:r>
            <a:r>
              <a:rPr lang="en-US" dirty="0" err="1"/>
              <a:t>skuteczności</a:t>
            </a:r>
            <a:r>
              <a:rPr lang="en-US" dirty="0"/>
              <a:t> </a:t>
            </a:r>
            <a:r>
              <a:rPr lang="en-US" dirty="0" err="1"/>
              <a:t>działania</a:t>
            </a:r>
            <a:r>
              <a:rPr lang="en-US" dirty="0"/>
              <a:t> </a:t>
            </a:r>
            <a:r>
              <a:rPr lang="en-US" dirty="0" err="1"/>
              <a:t>wirusów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naszym</a:t>
            </a:r>
            <a:r>
              <a:rPr lang="en-US" dirty="0"/>
              <a:t> </a:t>
            </a:r>
            <a:r>
              <a:rPr lang="en-US" dirty="0" err="1"/>
              <a:t>urządzeniu</a:t>
            </a:r>
            <a:endParaRPr lang="en-US" dirty="0" err="1">
              <a:ea typeface="Calibri"/>
              <a:cs typeface="Calibri"/>
            </a:endParaRPr>
          </a:p>
          <a:p>
            <a:pPr lvl="1"/>
            <a:r>
              <a:rPr lang="en-US" dirty="0" err="1"/>
              <a:t>Używanie</a:t>
            </a:r>
            <a:r>
              <a:rPr lang="en-US" dirty="0"/>
              <a:t> </a:t>
            </a:r>
            <a:r>
              <a:rPr lang="en-US" dirty="0" err="1"/>
              <a:t>niezaufanych</a:t>
            </a:r>
            <a:r>
              <a:rPr lang="en-US" dirty="0"/>
              <a:t> </a:t>
            </a:r>
            <a:r>
              <a:rPr lang="en-US" dirty="0" err="1"/>
              <a:t>zewnętrznych</a:t>
            </a:r>
            <a:r>
              <a:rPr lang="en-US" dirty="0"/>
              <a:t> </a:t>
            </a:r>
            <a:r>
              <a:rPr lang="en-US" dirty="0" err="1"/>
              <a:t>nośników</a:t>
            </a:r>
            <a:r>
              <a:rPr lang="en-US" dirty="0"/>
              <a:t> </a:t>
            </a:r>
            <a:r>
              <a:rPr lang="en-US" dirty="0" err="1"/>
              <a:t>pamięci</a:t>
            </a:r>
            <a:r>
              <a:rPr lang="en-US" dirty="0"/>
              <a:t> (np. </a:t>
            </a:r>
            <a:r>
              <a:rPr lang="en-US" dirty="0" err="1"/>
              <a:t>Pendrive</a:t>
            </a:r>
            <a:r>
              <a:rPr lang="en-US" dirty="0"/>
              <a:t>)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Brak </a:t>
            </a:r>
            <a:r>
              <a:rPr lang="en-US" dirty="0" err="1"/>
              <a:t>posiadania</a:t>
            </a:r>
            <a:r>
              <a:rPr lang="en-US" dirty="0"/>
              <a:t> </a:t>
            </a:r>
            <a:r>
              <a:rPr lang="en-US" dirty="0" err="1"/>
              <a:t>odpowiedniego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zaktualizowanego</a:t>
            </a:r>
            <a:r>
              <a:rPr lang="en-US" dirty="0"/>
              <a:t> </a:t>
            </a:r>
            <a:r>
              <a:rPr lang="en-US" dirty="0" err="1"/>
              <a:t>oprogramowania</a:t>
            </a:r>
            <a:endParaRPr lang="en-US" dirty="0" err="1">
              <a:ea typeface="Calibri"/>
              <a:cs typeface="Calibri"/>
            </a:endParaRPr>
          </a:p>
          <a:p>
            <a:pPr lvl="1"/>
            <a:r>
              <a:rPr lang="en-US" dirty="0" err="1">
                <a:ea typeface="Calibri"/>
                <a:cs typeface="Calibri"/>
              </a:rPr>
              <a:t>Klikanie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reklam</a:t>
            </a:r>
            <a:r>
              <a:rPr lang="en-US" dirty="0">
                <a:ea typeface="Calibri"/>
                <a:cs typeface="Calibri"/>
              </a:rPr>
              <a:t> </a:t>
            </a:r>
            <a:r>
              <a:rPr lang="en-US" dirty="0" err="1">
                <a:ea typeface="Calibri"/>
                <a:cs typeface="Calibri"/>
              </a:rPr>
              <a:t>i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odnośników</a:t>
            </a:r>
            <a:r>
              <a:rPr lang="en-US" dirty="0">
                <a:ea typeface="Calibri"/>
                <a:cs typeface="Calibri"/>
              </a:rPr>
              <a:t> w e-</a:t>
            </a:r>
            <a:r>
              <a:rPr lang="en-US" dirty="0" err="1">
                <a:ea typeface="Calibri"/>
                <a:cs typeface="Calibri"/>
              </a:rPr>
              <a:t>mailach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 err="1"/>
              <a:t>Używanie</a:t>
            </a:r>
            <a:r>
              <a:rPr lang="en-US" dirty="0"/>
              <a:t> </a:t>
            </a:r>
            <a:r>
              <a:rPr lang="en-US" dirty="0" err="1"/>
              <a:t>stron</a:t>
            </a:r>
            <a:r>
              <a:rPr lang="en-US" dirty="0"/>
              <a:t> </a:t>
            </a:r>
            <a:r>
              <a:rPr lang="en-US" dirty="0" err="1"/>
              <a:t>internetowych</a:t>
            </a:r>
            <a:r>
              <a:rPr lang="en-US" dirty="0"/>
              <a:t>, </a:t>
            </a:r>
            <a:r>
              <a:rPr lang="en-US" dirty="0" err="1"/>
              <a:t>których</a:t>
            </a:r>
            <a:r>
              <a:rPr lang="en-US" dirty="0"/>
              <a:t> </a:t>
            </a:r>
            <a:r>
              <a:rPr lang="en-US" dirty="0" err="1"/>
              <a:t>zabezpieczenia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zawartość</a:t>
            </a:r>
            <a:r>
              <a:rPr lang="en-US" dirty="0"/>
              <a:t> </a:t>
            </a:r>
            <a:r>
              <a:rPr lang="en-US" dirty="0" err="1"/>
              <a:t>budzą</a:t>
            </a:r>
            <a:r>
              <a:rPr lang="en-US" dirty="0"/>
              <a:t> </a:t>
            </a:r>
            <a:r>
              <a:rPr lang="en-US" dirty="0" err="1"/>
              <a:t>wątpliwości</a:t>
            </a:r>
            <a:endParaRPr lang="en-US" dirty="0" err="1">
              <a:ea typeface="Calibri"/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0227B8-A24C-8C29-034A-D7700B88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CHARAKTERYSTYKA WIRUSÓW</a:t>
            </a:r>
          </a:p>
        </p:txBody>
      </p:sp>
      <p:sp>
        <p:nvSpPr>
          <p:cNvPr id="52" name="Content Placeholder 51">
            <a:extLst>
              <a:ext uri="{FF2B5EF4-FFF2-40B4-BE49-F238E27FC236}">
                <a16:creationId xmlns:a16="http://schemas.microsoft.com/office/drawing/2014/main" id="{F2CCE123-860F-8623-781F-12CEA66980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7784" y="1444752"/>
            <a:ext cx="5414751" cy="4458631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40000"/>
              </a:lnSpc>
            </a:pPr>
            <a:r>
              <a:rPr lang="en-US" dirty="0"/>
              <a:t>Do </a:t>
            </a:r>
            <a:r>
              <a:rPr lang="en-US" dirty="0" err="1"/>
              <a:t>najbardziej</a:t>
            </a:r>
            <a:r>
              <a:rPr lang="en-US" dirty="0"/>
              <a:t> </a:t>
            </a:r>
            <a:r>
              <a:rPr lang="en-US" dirty="0" err="1"/>
              <a:t>popularnych</a:t>
            </a:r>
            <a:r>
              <a:rPr lang="en-US" dirty="0"/>
              <a:t> </a:t>
            </a:r>
            <a:r>
              <a:rPr lang="en-US" dirty="0" err="1"/>
              <a:t>technik</a:t>
            </a:r>
            <a:r>
              <a:rPr lang="en-US" dirty="0"/>
              <a:t> </a:t>
            </a:r>
            <a:r>
              <a:rPr lang="en-US" dirty="0" err="1"/>
              <a:t>mających</a:t>
            </a:r>
            <a:r>
              <a:rPr lang="en-US" dirty="0"/>
              <a:t> za </a:t>
            </a:r>
            <a:r>
              <a:rPr lang="en-US" dirty="0" err="1"/>
              <a:t>zadanie</a:t>
            </a:r>
            <a:r>
              <a:rPr lang="en-US" dirty="0"/>
              <a:t> </a:t>
            </a:r>
            <a:r>
              <a:rPr lang="en-US" dirty="0" err="1"/>
              <a:t>zwiększyć</a:t>
            </a:r>
            <a:r>
              <a:rPr lang="en-US" dirty="0"/>
              <a:t> </a:t>
            </a:r>
            <a:r>
              <a:rPr lang="en-US" dirty="0" err="1"/>
              <a:t>skuteczność</a:t>
            </a:r>
            <a:r>
              <a:rPr lang="en-US" dirty="0"/>
              <a:t> </a:t>
            </a:r>
            <a:r>
              <a:rPr lang="en-US" dirty="0" err="1"/>
              <a:t>wirusa</a:t>
            </a:r>
            <a:r>
              <a:rPr lang="en-US" dirty="0"/>
              <a:t> </a:t>
            </a:r>
            <a:r>
              <a:rPr lang="en-US" dirty="0" err="1"/>
              <a:t>należą</a:t>
            </a:r>
            <a:r>
              <a:rPr lang="en-US" dirty="0"/>
              <a:t>:</a:t>
            </a:r>
          </a:p>
          <a:p>
            <a:pPr>
              <a:lnSpc>
                <a:spcPct val="140000"/>
              </a:lnSpc>
            </a:pPr>
            <a:r>
              <a:rPr lang="pl-PL" dirty="0"/>
              <a:t>1. Zmiana ścieżki dostępu (miejsca na dysku) wraz z każdorazową zmianą rozmiaru tego pliku</a:t>
            </a:r>
            <a:endParaRPr lang="pl-PL" dirty="0">
              <a:ea typeface="Calibri"/>
              <a:cs typeface="Calibri"/>
            </a:endParaRPr>
          </a:p>
          <a:p>
            <a:pPr>
              <a:lnSpc>
                <a:spcPct val="140000"/>
              </a:lnSpc>
            </a:pPr>
            <a:r>
              <a:rPr lang="pl-PL" dirty="0"/>
              <a:t>2. Szyfrowanie dostępu do danego pliku w celu uniemożliwienia sprawdzenia przez program antywirusowy prawdziwej jego zawartości</a:t>
            </a:r>
            <a:endParaRPr lang="pl-PL" dirty="0">
              <a:ea typeface="Calibri"/>
              <a:cs typeface="Calibri"/>
            </a:endParaRPr>
          </a:p>
          <a:p>
            <a:pPr>
              <a:lnSpc>
                <a:spcPct val="140000"/>
              </a:lnSpc>
            </a:pPr>
            <a:r>
              <a:rPr lang="pl-PL" dirty="0"/>
              <a:t>3. Zmiana sygnatury (identyfikacji wirusa) w każdorazowym uzyskaniu dostępu do nowego systemu, co powoduje nieskuteczność systemów antywirusowych bazujących na sygnaturach danego zagrożenia</a:t>
            </a:r>
            <a:endParaRPr lang="pl-PL" dirty="0">
              <a:ea typeface="Calibri"/>
              <a:cs typeface="Calibri"/>
            </a:endParaRPr>
          </a:p>
          <a:p>
            <a:pPr marL="0" indent="0">
              <a:lnSpc>
                <a:spcPct val="140000"/>
              </a:lnSpc>
              <a:buNone/>
            </a:pPr>
            <a:endParaRPr lang="pl-PL"/>
          </a:p>
          <a:p>
            <a:pPr marL="0" indent="0">
              <a:lnSpc>
                <a:spcPct val="140000"/>
              </a:lnSpc>
              <a:buNone/>
            </a:pPr>
            <a:r>
              <a:rPr lang="en-US" dirty="0" err="1"/>
              <a:t>Najczęściej</a:t>
            </a:r>
            <a:r>
              <a:rPr lang="en-US" dirty="0"/>
              <a:t> </a:t>
            </a:r>
            <a:r>
              <a:rPr lang="en-US" dirty="0" err="1"/>
              <a:t>zapobieganie</a:t>
            </a:r>
            <a:r>
              <a:rPr lang="en-US" dirty="0"/>
              <a:t> </a:t>
            </a:r>
            <a:r>
              <a:rPr lang="en-US" dirty="0" err="1"/>
              <a:t>wirusom</a:t>
            </a:r>
            <a:r>
              <a:rPr lang="en-US" dirty="0"/>
              <a:t> </a:t>
            </a:r>
            <a:r>
              <a:rPr lang="en-US" dirty="0" err="1"/>
              <a:t>odbywa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mechanizmy</a:t>
            </a:r>
            <a:r>
              <a:rPr lang="en-US" dirty="0"/>
              <a:t> </a:t>
            </a:r>
            <a:r>
              <a:rPr lang="en-US" dirty="0" err="1"/>
              <a:t>aktywnej</a:t>
            </a:r>
            <a:r>
              <a:rPr lang="en-US" dirty="0"/>
              <a:t> </a:t>
            </a:r>
            <a:r>
              <a:rPr lang="en-US" dirty="0" err="1"/>
              <a:t>prewencji</a:t>
            </a:r>
            <a:r>
              <a:rPr lang="en-US" dirty="0"/>
              <a:t> (IPS) I </a:t>
            </a:r>
            <a:r>
              <a:rPr lang="en-US" dirty="0" err="1"/>
              <a:t>detekcji</a:t>
            </a:r>
            <a:r>
              <a:rPr lang="en-US" dirty="0"/>
              <a:t> (IDS) </a:t>
            </a:r>
            <a:r>
              <a:rPr lang="en-US" dirty="0" err="1"/>
              <a:t>zagrożeń</a:t>
            </a:r>
            <a:r>
              <a:rPr lang="en-US" dirty="0"/>
              <a:t>, </a:t>
            </a:r>
            <a:r>
              <a:rPr lang="en-US" dirty="0" err="1"/>
              <a:t>jednak</a:t>
            </a:r>
            <a:r>
              <a:rPr lang="en-US" dirty="0"/>
              <a:t> </a:t>
            </a:r>
            <a:r>
              <a:rPr lang="en-US" dirty="0" err="1"/>
              <a:t>przede</a:t>
            </a:r>
            <a:r>
              <a:rPr lang="en-US" dirty="0"/>
              <a:t> </a:t>
            </a:r>
            <a:r>
              <a:rPr lang="en-US" dirty="0" err="1"/>
              <a:t>wszystkim</a:t>
            </a:r>
            <a:r>
              <a:rPr lang="en-US" dirty="0"/>
              <a:t> "</a:t>
            </a:r>
            <a:r>
              <a:rPr lang="en-US" dirty="0" err="1"/>
              <a:t>złapanie</a:t>
            </a:r>
            <a:r>
              <a:rPr lang="en-US" dirty="0"/>
              <a:t>" </a:t>
            </a:r>
            <a:r>
              <a:rPr lang="en-US" dirty="0" err="1"/>
              <a:t>wirusa</a:t>
            </a:r>
            <a:r>
              <a:rPr lang="en-US" dirty="0"/>
              <a:t> jest </a:t>
            </a:r>
            <a:r>
              <a:rPr lang="en-US" dirty="0" err="1"/>
              <a:t>zależne</a:t>
            </a:r>
            <a:r>
              <a:rPr lang="en-US" dirty="0"/>
              <a:t> w </a:t>
            </a:r>
            <a:r>
              <a:rPr lang="en-US" dirty="0" err="1"/>
              <a:t>prawie</a:t>
            </a:r>
            <a:r>
              <a:rPr lang="en-US" dirty="0"/>
              <a:t> </a:t>
            </a:r>
            <a:r>
              <a:rPr lang="en-US" dirty="0" err="1"/>
              <a:t>każdym</a:t>
            </a:r>
            <a:r>
              <a:rPr lang="en-US" dirty="0"/>
              <a:t> </a:t>
            </a:r>
            <a:r>
              <a:rPr lang="en-US" dirty="0" err="1"/>
              <a:t>przypadku</a:t>
            </a:r>
            <a:r>
              <a:rPr lang="en-US" dirty="0"/>
              <a:t> od </a:t>
            </a:r>
            <a:r>
              <a:rPr lang="en-US" dirty="0" err="1"/>
              <a:t>działania</a:t>
            </a:r>
            <a:r>
              <a:rPr lang="en-US" dirty="0"/>
              <a:t> </a:t>
            </a:r>
            <a:r>
              <a:rPr lang="en-US" dirty="0" err="1"/>
              <a:t>użytkownika</a:t>
            </a:r>
            <a:endParaRPr lang="pl-PL" dirty="0"/>
          </a:p>
          <a:p>
            <a:pPr>
              <a:lnSpc>
                <a:spcPct val="140000"/>
              </a:lnSpc>
            </a:pPr>
            <a:endParaRPr lang="pl-PL" sz="1100"/>
          </a:p>
          <a:p>
            <a:pPr>
              <a:lnSpc>
                <a:spcPct val="140000"/>
              </a:lnSpc>
            </a:pPr>
            <a:endParaRPr lang="pl-PL" sz="1100"/>
          </a:p>
        </p:txBody>
      </p:sp>
      <p:pic>
        <p:nvPicPr>
          <p:cNvPr id="7172" name="Picture 4" descr="The 10 Worst Computer Viruses of All-Time">
            <a:extLst>
              <a:ext uri="{FF2B5EF4-FFF2-40B4-BE49-F238E27FC236}">
                <a16:creationId xmlns:a16="http://schemas.microsoft.com/office/drawing/2014/main" id="{ED31152E-DFDC-86FC-AE88-5A5AD9B2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7" b="2"/>
          <a:stretch/>
        </p:blipFill>
        <p:spPr bwMode="auto">
          <a:xfrm>
            <a:off x="6219464" y="1790329"/>
            <a:ext cx="5134335" cy="411305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0227B8-A24C-8C29-034A-D7700B887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03963"/>
            <a:ext cx="12192000" cy="554037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2">
                  <a:lumMod val="97000"/>
                  <a:lumOff val="3000"/>
                </a:schemeClr>
              </a:gs>
              <a:gs pos="5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9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 dirty="0">
                <a:latin typeface="Calibri Light"/>
                <a:ea typeface="Calibri Light"/>
                <a:cs typeface="Calibri Light"/>
              </a:rPr>
              <a:t>ŚWIADOMOŚĆ</a:t>
            </a:r>
            <a:r>
              <a:rPr lang="en-US" sz="6600" b="1" dirty="0"/>
              <a:t> UŻYTKOWNIKÓW</a:t>
            </a:r>
            <a:endParaRPr lang="pl-PL" sz="6600" b="1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3873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00640"/>
            <a:ext cx="6400800" cy="1265168"/>
          </a:xfrm>
          <a:noFill/>
        </p:spPr>
        <p:txBody>
          <a:bodyPr>
            <a:noAutofit/>
          </a:bodyPr>
          <a:lstStyle/>
          <a:p>
            <a:r>
              <a:rPr lang="en-US" b="1" err="1">
                <a:ea typeface="Calibri Light"/>
                <a:cs typeface="Calibri Light"/>
              </a:rPr>
              <a:t>manipulacj</a:t>
            </a:r>
            <a:r>
              <a:rPr lang="pl-PL" b="1">
                <a:ea typeface="Calibri Light"/>
                <a:cs typeface="Calibri Light"/>
              </a:rPr>
              <a:t>a jako technika inżynierii społecznej</a:t>
            </a:r>
            <a:endParaRPr lang="en-US" b="1">
              <a:ea typeface="Calibri Light"/>
              <a:cs typeface="Calibri Light"/>
            </a:endParaRPr>
          </a:p>
        </p:txBody>
      </p:sp>
      <p:pic>
        <p:nvPicPr>
          <p:cNvPr id="91" name="Picture Placeholder 90" descr="Purpurowe światła z deseniem">
            <a:extLst>
              <a:ext uri="{FF2B5EF4-FFF2-40B4-BE49-F238E27FC236}">
                <a16:creationId xmlns:a16="http://schemas.microsoft.com/office/drawing/2014/main" id="{BC622EA4-CCB7-907A-0126-D0A68A5DC7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635" r="20635"/>
          <a:stretch/>
        </p:blipFill>
        <p:spPr>
          <a:xfrm flipH="1">
            <a:off x="6090924" y="-44450"/>
            <a:ext cx="6080760" cy="6902450"/>
          </a:xfrm>
        </p:spPr>
      </p:pic>
      <p:sp>
        <p:nvSpPr>
          <p:cNvPr id="15" name="Subtitle 14">
            <a:extLst>
              <a:ext uri="{FF2B5EF4-FFF2-40B4-BE49-F238E27FC236}">
                <a16:creationId xmlns:a16="http://schemas.microsoft.com/office/drawing/2014/main" id="{9C373000-EEA1-D16F-189A-338FFDA2E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014" y="2435426"/>
            <a:ext cx="4991910" cy="3655245"/>
          </a:xfrm>
        </p:spPr>
        <p:txBody>
          <a:bodyPr/>
          <a:lstStyle/>
          <a:p>
            <a:pPr algn="l"/>
            <a:r>
              <a:rPr lang="pl-PL" dirty="0"/>
              <a:t>Techniki inżynierii społecznej – mają na celu przekonanie ofiary do dokonania pożądanej aktywności.</a:t>
            </a:r>
          </a:p>
          <a:p>
            <a:pPr algn="l"/>
            <a:r>
              <a:rPr lang="pl-PL" dirty="0"/>
              <a:t>Jednym z typów socjotechnik jest manipulacja.</a:t>
            </a:r>
            <a:endParaRPr lang="pl-PL" dirty="0">
              <a:ea typeface="Calibri Light"/>
              <a:cs typeface="Calibri Light"/>
            </a:endParaRPr>
          </a:p>
          <a:p>
            <a:pPr algn="l"/>
            <a:r>
              <a:rPr lang="pl-PL" dirty="0"/>
              <a:t>Najczęściej można je spotkać np. e-mailach i załącznikach oraz </a:t>
            </a:r>
            <a:r>
              <a:rPr lang="pl-PL" dirty="0" err="1"/>
              <a:t>social</a:t>
            </a:r>
            <a:r>
              <a:rPr lang="pl-PL" dirty="0"/>
              <a:t> mediach.</a:t>
            </a:r>
          </a:p>
        </p:txBody>
      </p:sp>
    </p:spTree>
    <p:extLst>
      <p:ext uri="{BB962C8B-B14F-4D97-AF65-F5344CB8AC3E}">
        <p14:creationId xmlns:p14="http://schemas.microsoft.com/office/powerpoint/2010/main" val="393043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>
            <a:extLst>
              <a:ext uri="{FF2B5EF4-FFF2-40B4-BE49-F238E27FC236}">
                <a16:creationId xmlns:a16="http://schemas.microsoft.com/office/drawing/2014/main" id="{FB2D3EAE-B12C-DCED-97AB-80421FD7846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723228" y="4057116"/>
            <a:ext cx="1123950" cy="304800"/>
          </a:xfr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82915A73-CB82-2377-C0FE-7B3310BE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" y="0"/>
            <a:ext cx="601285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0047F5C-5E3B-8729-9FA1-2A18386A8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35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6465763-CC88-2997-6927-C9F3FBD306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788" y="519267"/>
            <a:ext cx="735171" cy="12074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2C7D205-F616-D91D-9DEE-E56BA69DB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61" y="2869067"/>
            <a:ext cx="738765" cy="1401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E88A336-1133-DC72-430B-A876A77A9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72" y="6291264"/>
            <a:ext cx="727982" cy="14015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8E7CF6D-2165-3130-D982-FEA2E17F4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19" y="5277531"/>
            <a:ext cx="756736" cy="1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 descr="close up of computer code">
            <a:extLst>
              <a:ext uri="{FF2B5EF4-FFF2-40B4-BE49-F238E27FC236}">
                <a16:creationId xmlns:a16="http://schemas.microsoft.com/office/drawing/2014/main" id="{94D43AA7-0244-2FEB-86AC-B5DECE0232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alphaModFix am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21000" contrast="63000"/>
                    </a14:imgEffect>
                  </a14:imgLayer>
                </a14:imgProps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effectLst>
            <a:outerShdw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F3FA79-DE26-1F2A-0CF7-5671B73C8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86000"/>
            <a:ext cx="9144000" cy="2286000"/>
          </a:xfrm>
        </p:spPr>
        <p:txBody>
          <a:bodyPr/>
          <a:lstStyle/>
          <a:p>
            <a:r>
              <a:rPr lang="en-US" sz="6600" b="1"/>
              <a:t>PHISHING</a:t>
            </a:r>
            <a:r>
              <a:rPr lang="pl-PL" sz="6600" b="1"/>
              <a:t> w AI</a:t>
            </a:r>
            <a:endParaRPr lang="pl-PL" sz="6600" b="1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19342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Tech presentation">
      <a:dk1>
        <a:srgbClr val="000000"/>
      </a:dk1>
      <a:lt1>
        <a:srgbClr val="FFFFFF"/>
      </a:lt1>
      <a:dk2>
        <a:srgbClr val="435369"/>
      </a:dk2>
      <a:lt2>
        <a:srgbClr val="E8E8E8"/>
      </a:lt2>
      <a:accent1>
        <a:srgbClr val="A53F51"/>
      </a:accent1>
      <a:accent2>
        <a:srgbClr val="E89756"/>
      </a:accent2>
      <a:accent3>
        <a:srgbClr val="2F3342"/>
      </a:accent3>
      <a:accent4>
        <a:srgbClr val="2B2052"/>
      </a:accent4>
      <a:accent5>
        <a:srgbClr val="00023A"/>
      </a:accent5>
      <a:accent6>
        <a:srgbClr val="7E7E7E"/>
      </a:accent6>
      <a:hlink>
        <a:srgbClr val="467886"/>
      </a:hlink>
      <a:folHlink>
        <a:srgbClr val="96607D"/>
      </a:folHlink>
    </a:clrScheme>
    <a:fontScheme name="Custom 99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55661986_Win32_SL_V16" id="{C08B0D31-9878-4B86-9AA2-489D9D63805D}" vid="{DECC9CCA-8386-4D88-B03D-E024FA4FDF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F048343-1EA9-44C3-883E-652FAAF0713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2A2379-DD35-4769-BFD6-4857D72F808A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5C2645A-E767-4D7E-984D-234E531E4556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Custom</Template>
  <Application>Microsoft Office PowerPoint</Application>
  <PresentationFormat>Panoramiczny</PresentationFormat>
  <Slides>22</Slides>
  <Notes>12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Custom</vt:lpstr>
      <vt:lpstr>Wyzwania I zagrożeniA w internecie:  Bezpieczeństwo cyfrowe  w erze niepewności</vt:lpstr>
      <vt:lpstr>Omawiane zagadnienia</vt:lpstr>
      <vt:lpstr>WIRUSY</vt:lpstr>
      <vt:lpstr>CHARAKTERYSTYKA WIRUSÓW</vt:lpstr>
      <vt:lpstr>CHARAKTERYSTYKA WIRUSÓW</vt:lpstr>
      <vt:lpstr>ŚWIADOMOŚĆ UŻYTKOWNIKÓW</vt:lpstr>
      <vt:lpstr>manipulacja jako technika inżynierii społecznej</vt:lpstr>
      <vt:lpstr>Prezentacja programu PowerPoint</vt:lpstr>
      <vt:lpstr>PHISHING w AI</vt:lpstr>
      <vt:lpstr>Atak phishing przy użyciu sztucznej inteligencji (AI)</vt:lpstr>
      <vt:lpstr>Prezentacja programu PowerPoint</vt:lpstr>
      <vt:lpstr>DYNAMIKA ZMIAN TECHNOLOGICZNYCH</vt:lpstr>
      <vt:lpstr>AI ACT – DYNAMIKA ZMIAN I WYZWANIA DLA PRAWODAWCÓW </vt:lpstr>
      <vt:lpstr>TROJAN HORSE</vt:lpstr>
      <vt:lpstr>Trojan Horse</vt:lpstr>
      <vt:lpstr>ZAGROŻENIA DLA ZDROWIA</vt:lpstr>
      <vt:lpstr>Zaburzenia wagi jako skutek upowszechnienia internetu</vt:lpstr>
      <vt:lpstr>DUMPSTER DIVING</vt:lpstr>
      <vt:lpstr>Dumpster diving</vt:lpstr>
      <vt:lpstr>KONSEKWENCJE CYBERATAKÓW</vt:lpstr>
      <vt:lpstr>Konsekwencje cyberataków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223</cp:revision>
  <dcterms:created xsi:type="dcterms:W3CDTF">2025-01-11T14:16:27Z</dcterms:created>
  <dcterms:modified xsi:type="dcterms:W3CDTF">2025-01-12T21:56:21Z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